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41"/>
  </p:notesMasterIdLst>
  <p:sldIdLst>
    <p:sldId id="256" r:id="rId2"/>
    <p:sldId id="28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1" r:id="rId12"/>
    <p:sldId id="292" r:id="rId13"/>
    <p:sldId id="266" r:id="rId14"/>
    <p:sldId id="293" r:id="rId15"/>
    <p:sldId id="294" r:id="rId16"/>
    <p:sldId id="267" r:id="rId17"/>
    <p:sldId id="295" r:id="rId18"/>
    <p:sldId id="268" r:id="rId19"/>
    <p:sldId id="269" r:id="rId20"/>
    <p:sldId id="270" r:id="rId21"/>
    <p:sldId id="271" r:id="rId22"/>
    <p:sldId id="296" r:id="rId23"/>
    <p:sldId id="272" r:id="rId24"/>
    <p:sldId id="273" r:id="rId25"/>
    <p:sldId id="274" r:id="rId26"/>
    <p:sldId id="275" r:id="rId27"/>
    <p:sldId id="297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5" r:id="rId37"/>
    <p:sldId id="298" r:id="rId38"/>
    <p:sldId id="286" r:id="rId39"/>
    <p:sldId id="299" r:id="rId4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332" y="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21135-DB2E-4CD8-95E0-E4BD9816085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E989EF0-CAD2-4537-8EDB-CF4099C84D93}">
      <dgm:prSet/>
      <dgm:spPr/>
      <dgm:t>
        <a:bodyPr/>
        <a:lstStyle/>
        <a:p>
          <a:r>
            <a:rPr lang="en-US"/>
            <a:t>Genuine</a:t>
          </a:r>
        </a:p>
      </dgm:t>
    </dgm:pt>
    <dgm:pt modelId="{7863E498-63E5-4361-BA43-301B4A6B0ACB}" type="parTrans" cxnId="{B3967087-D4D4-4068-92E7-F5C34E7D7E44}">
      <dgm:prSet/>
      <dgm:spPr/>
      <dgm:t>
        <a:bodyPr/>
        <a:lstStyle/>
        <a:p>
          <a:endParaRPr lang="en-US"/>
        </a:p>
      </dgm:t>
    </dgm:pt>
    <dgm:pt modelId="{0DEB05EC-88D8-4928-B1AE-4953B29AE7DA}" type="sibTrans" cxnId="{B3967087-D4D4-4068-92E7-F5C34E7D7E44}">
      <dgm:prSet/>
      <dgm:spPr/>
      <dgm:t>
        <a:bodyPr/>
        <a:lstStyle/>
        <a:p>
          <a:endParaRPr lang="en-US"/>
        </a:p>
      </dgm:t>
    </dgm:pt>
    <dgm:pt modelId="{EE141C62-AE78-4683-B2E0-0A794C5B6D59}">
      <dgm:prSet/>
      <dgm:spPr/>
      <dgm:t>
        <a:bodyPr/>
        <a:lstStyle/>
        <a:p>
          <a:r>
            <a:rPr lang="en-US"/>
            <a:t>Good personality</a:t>
          </a:r>
        </a:p>
      </dgm:t>
    </dgm:pt>
    <dgm:pt modelId="{63EEB94A-D02E-4E83-AB50-8A36998D5454}" type="parTrans" cxnId="{CAC2CD03-2505-4C49-B09D-D3AA32BEFE62}">
      <dgm:prSet/>
      <dgm:spPr/>
      <dgm:t>
        <a:bodyPr/>
        <a:lstStyle/>
        <a:p>
          <a:endParaRPr lang="en-US"/>
        </a:p>
      </dgm:t>
    </dgm:pt>
    <dgm:pt modelId="{07A31674-2738-46E6-94A3-9F1D56CA98C4}" type="sibTrans" cxnId="{CAC2CD03-2505-4C49-B09D-D3AA32BEFE62}">
      <dgm:prSet/>
      <dgm:spPr/>
      <dgm:t>
        <a:bodyPr/>
        <a:lstStyle/>
        <a:p>
          <a:endParaRPr lang="en-US"/>
        </a:p>
      </dgm:t>
    </dgm:pt>
    <dgm:pt modelId="{95343DB1-FA6C-4855-9E30-389E17723312}">
      <dgm:prSet/>
      <dgm:spPr/>
      <dgm:t>
        <a:bodyPr/>
        <a:lstStyle/>
        <a:p>
          <a:r>
            <a:rPr lang="en-US" dirty="0"/>
            <a:t>Encouraging</a:t>
          </a:r>
        </a:p>
      </dgm:t>
    </dgm:pt>
    <dgm:pt modelId="{EFCEC472-D6C7-44BB-A67F-8605BD8035F2}" type="parTrans" cxnId="{CF871F58-5AFF-4DB3-BC76-B566E0C60903}">
      <dgm:prSet/>
      <dgm:spPr/>
      <dgm:t>
        <a:bodyPr/>
        <a:lstStyle/>
        <a:p>
          <a:endParaRPr lang="en-US"/>
        </a:p>
      </dgm:t>
    </dgm:pt>
    <dgm:pt modelId="{A84BE577-2ECD-4F6B-A959-EFEDECB312F2}" type="sibTrans" cxnId="{CF871F58-5AFF-4DB3-BC76-B566E0C60903}">
      <dgm:prSet/>
      <dgm:spPr/>
      <dgm:t>
        <a:bodyPr/>
        <a:lstStyle/>
        <a:p>
          <a:endParaRPr lang="en-US"/>
        </a:p>
      </dgm:t>
    </dgm:pt>
    <dgm:pt modelId="{E23E5C5B-11EB-4A37-AC8E-3CA2A3447EFE}">
      <dgm:prSet/>
      <dgm:spPr/>
      <dgm:t>
        <a:bodyPr/>
        <a:lstStyle/>
        <a:p>
          <a:r>
            <a:rPr lang="en-US"/>
            <a:t>Understanding</a:t>
          </a:r>
        </a:p>
      </dgm:t>
    </dgm:pt>
    <dgm:pt modelId="{3F4FA893-6079-4247-AF6E-5D6B20EDA6A6}" type="parTrans" cxnId="{840B90DD-2C0F-4154-8849-A5F273C7A116}">
      <dgm:prSet/>
      <dgm:spPr/>
      <dgm:t>
        <a:bodyPr/>
        <a:lstStyle/>
        <a:p>
          <a:endParaRPr lang="en-US"/>
        </a:p>
      </dgm:t>
    </dgm:pt>
    <dgm:pt modelId="{B757CE04-F18F-478A-AA73-223B817B0307}" type="sibTrans" cxnId="{840B90DD-2C0F-4154-8849-A5F273C7A116}">
      <dgm:prSet/>
      <dgm:spPr/>
      <dgm:t>
        <a:bodyPr/>
        <a:lstStyle/>
        <a:p>
          <a:endParaRPr lang="en-US"/>
        </a:p>
      </dgm:t>
    </dgm:pt>
    <dgm:pt modelId="{2D7BA0C3-5FD1-43B6-8D8C-9A534DAA7B3F}">
      <dgm:prSet/>
      <dgm:spPr/>
      <dgm:t>
        <a:bodyPr/>
        <a:lstStyle/>
        <a:p>
          <a:r>
            <a:rPr lang="en-US"/>
            <a:t>Patient</a:t>
          </a:r>
        </a:p>
      </dgm:t>
    </dgm:pt>
    <dgm:pt modelId="{BCCA9BCA-859C-486B-A577-D8C0C2852025}" type="parTrans" cxnId="{D7ACFCC9-18C8-4600-9242-4CFF9D89A097}">
      <dgm:prSet/>
      <dgm:spPr/>
      <dgm:t>
        <a:bodyPr/>
        <a:lstStyle/>
        <a:p>
          <a:endParaRPr lang="en-US"/>
        </a:p>
      </dgm:t>
    </dgm:pt>
    <dgm:pt modelId="{1343F610-8A45-4A95-99BA-93E6CE13D991}" type="sibTrans" cxnId="{D7ACFCC9-18C8-4600-9242-4CFF9D89A097}">
      <dgm:prSet/>
      <dgm:spPr/>
      <dgm:t>
        <a:bodyPr/>
        <a:lstStyle/>
        <a:p>
          <a:endParaRPr lang="en-US"/>
        </a:p>
      </dgm:t>
    </dgm:pt>
    <dgm:pt modelId="{78B916A5-F765-49D9-A7CD-F7E57D00767A}">
      <dgm:prSet/>
      <dgm:spPr/>
      <dgm:t>
        <a:bodyPr/>
        <a:lstStyle/>
        <a:p>
          <a:r>
            <a:rPr lang="en-US"/>
            <a:t>Friendly</a:t>
          </a:r>
        </a:p>
      </dgm:t>
    </dgm:pt>
    <dgm:pt modelId="{3670A952-A510-4B39-911E-1D931FE15556}" type="parTrans" cxnId="{B16B5682-3B96-43A2-BD5C-5093DDF6110D}">
      <dgm:prSet/>
      <dgm:spPr/>
      <dgm:t>
        <a:bodyPr/>
        <a:lstStyle/>
        <a:p>
          <a:endParaRPr lang="en-US"/>
        </a:p>
      </dgm:t>
    </dgm:pt>
    <dgm:pt modelId="{42E83FDA-5CD4-42A9-A028-CEDAD8388044}" type="sibTrans" cxnId="{B16B5682-3B96-43A2-BD5C-5093DDF6110D}">
      <dgm:prSet/>
      <dgm:spPr/>
      <dgm:t>
        <a:bodyPr/>
        <a:lstStyle/>
        <a:p>
          <a:endParaRPr lang="en-US"/>
        </a:p>
      </dgm:t>
    </dgm:pt>
    <dgm:pt modelId="{ED990CFA-2DCE-428E-B873-5CEAE56956FE}">
      <dgm:prSet/>
      <dgm:spPr/>
      <dgm:t>
        <a:bodyPr/>
        <a:lstStyle/>
        <a:p>
          <a:r>
            <a:rPr lang="en-US"/>
            <a:t>Lively</a:t>
          </a:r>
        </a:p>
      </dgm:t>
    </dgm:pt>
    <dgm:pt modelId="{8D479A01-A3C6-43A8-8F0D-14079DA8C750}" type="parTrans" cxnId="{9CCE12B1-68B3-4B77-87F9-416F10672E85}">
      <dgm:prSet/>
      <dgm:spPr/>
      <dgm:t>
        <a:bodyPr/>
        <a:lstStyle/>
        <a:p>
          <a:endParaRPr lang="en-US"/>
        </a:p>
      </dgm:t>
    </dgm:pt>
    <dgm:pt modelId="{0987547D-6ECA-4EA9-B6D6-69481BF6424C}" type="sibTrans" cxnId="{9CCE12B1-68B3-4B77-87F9-416F10672E85}">
      <dgm:prSet/>
      <dgm:spPr/>
      <dgm:t>
        <a:bodyPr/>
        <a:lstStyle/>
        <a:p>
          <a:endParaRPr lang="en-US"/>
        </a:p>
      </dgm:t>
    </dgm:pt>
    <dgm:pt modelId="{DAFE78A7-B480-4DD1-B454-4DF9DCFCA3B8}">
      <dgm:prSet/>
      <dgm:spPr/>
      <dgm:t>
        <a:bodyPr/>
        <a:lstStyle/>
        <a:p>
          <a:r>
            <a:rPr lang="en-US"/>
            <a:t>Caring</a:t>
          </a:r>
        </a:p>
      </dgm:t>
    </dgm:pt>
    <dgm:pt modelId="{D9875D16-A0FC-4E31-A05A-A49F627F4BD3}" type="parTrans" cxnId="{3D7315A0-DFFC-402F-AFC6-323ED0A3AA07}">
      <dgm:prSet/>
      <dgm:spPr/>
      <dgm:t>
        <a:bodyPr/>
        <a:lstStyle/>
        <a:p>
          <a:endParaRPr lang="en-US"/>
        </a:p>
      </dgm:t>
    </dgm:pt>
    <dgm:pt modelId="{2530F71B-CB89-4550-85B3-2CB09AD7201E}" type="sibTrans" cxnId="{3D7315A0-DFFC-402F-AFC6-323ED0A3AA07}">
      <dgm:prSet/>
      <dgm:spPr/>
      <dgm:t>
        <a:bodyPr/>
        <a:lstStyle/>
        <a:p>
          <a:endParaRPr lang="en-US"/>
        </a:p>
      </dgm:t>
    </dgm:pt>
    <dgm:pt modelId="{806E2AFE-A661-42AA-B0F3-343B74EFF299}">
      <dgm:prSet/>
      <dgm:spPr/>
      <dgm:t>
        <a:bodyPr/>
        <a:lstStyle/>
        <a:p>
          <a:r>
            <a:rPr lang="en-US"/>
            <a:t>Considerate</a:t>
          </a:r>
        </a:p>
      </dgm:t>
    </dgm:pt>
    <dgm:pt modelId="{443FCB0B-8ABD-49C2-81DD-36E1948D597D}" type="parTrans" cxnId="{81887DA7-F216-4DDC-809D-AA50DF1A67AC}">
      <dgm:prSet/>
      <dgm:spPr/>
      <dgm:t>
        <a:bodyPr/>
        <a:lstStyle/>
        <a:p>
          <a:endParaRPr lang="en-US"/>
        </a:p>
      </dgm:t>
    </dgm:pt>
    <dgm:pt modelId="{696432ED-C700-4B31-95BF-2A17540D7195}" type="sibTrans" cxnId="{81887DA7-F216-4DDC-809D-AA50DF1A67AC}">
      <dgm:prSet/>
      <dgm:spPr/>
      <dgm:t>
        <a:bodyPr/>
        <a:lstStyle/>
        <a:p>
          <a:endParaRPr lang="en-US"/>
        </a:p>
      </dgm:t>
    </dgm:pt>
    <dgm:pt modelId="{399E87BA-859A-4B09-A166-CB7CBC0D3338}" type="pres">
      <dgm:prSet presAssocID="{DF421135-DB2E-4CD8-95E0-E4BD9816085C}" presName="diagram" presStyleCnt="0">
        <dgm:presLayoutVars>
          <dgm:dir/>
          <dgm:resizeHandles val="exact"/>
        </dgm:presLayoutVars>
      </dgm:prSet>
      <dgm:spPr/>
    </dgm:pt>
    <dgm:pt modelId="{9514B6CC-3FFF-4D1D-B7AC-00502F43727F}" type="pres">
      <dgm:prSet presAssocID="{6E989EF0-CAD2-4537-8EDB-CF4099C84D93}" presName="node" presStyleLbl="node1" presStyleIdx="0" presStyleCnt="9">
        <dgm:presLayoutVars>
          <dgm:bulletEnabled val="1"/>
        </dgm:presLayoutVars>
      </dgm:prSet>
      <dgm:spPr/>
    </dgm:pt>
    <dgm:pt modelId="{C55868EC-F00A-4901-8B11-11BB2ABCF834}" type="pres">
      <dgm:prSet presAssocID="{0DEB05EC-88D8-4928-B1AE-4953B29AE7DA}" presName="sibTrans" presStyleCnt="0"/>
      <dgm:spPr/>
    </dgm:pt>
    <dgm:pt modelId="{3923DBB7-10F9-4FB4-B5D2-7E6935B8AAA5}" type="pres">
      <dgm:prSet presAssocID="{EE141C62-AE78-4683-B2E0-0A794C5B6D59}" presName="node" presStyleLbl="node1" presStyleIdx="1" presStyleCnt="9">
        <dgm:presLayoutVars>
          <dgm:bulletEnabled val="1"/>
        </dgm:presLayoutVars>
      </dgm:prSet>
      <dgm:spPr/>
    </dgm:pt>
    <dgm:pt modelId="{69BEFCBE-0DB0-498C-811F-8B82CF005303}" type="pres">
      <dgm:prSet presAssocID="{07A31674-2738-46E6-94A3-9F1D56CA98C4}" presName="sibTrans" presStyleCnt="0"/>
      <dgm:spPr/>
    </dgm:pt>
    <dgm:pt modelId="{6FC7DD15-F0EC-4E26-9DFA-83099E43E8F3}" type="pres">
      <dgm:prSet presAssocID="{95343DB1-FA6C-4855-9E30-389E17723312}" presName="node" presStyleLbl="node1" presStyleIdx="2" presStyleCnt="9">
        <dgm:presLayoutVars>
          <dgm:bulletEnabled val="1"/>
        </dgm:presLayoutVars>
      </dgm:prSet>
      <dgm:spPr/>
    </dgm:pt>
    <dgm:pt modelId="{B1E5250F-AFED-47CE-B0D1-3956C267565C}" type="pres">
      <dgm:prSet presAssocID="{A84BE577-2ECD-4F6B-A959-EFEDECB312F2}" presName="sibTrans" presStyleCnt="0"/>
      <dgm:spPr/>
    </dgm:pt>
    <dgm:pt modelId="{E964DA5D-40FE-498F-A6FA-B3F11736D25C}" type="pres">
      <dgm:prSet presAssocID="{E23E5C5B-11EB-4A37-AC8E-3CA2A3447EFE}" presName="node" presStyleLbl="node1" presStyleIdx="3" presStyleCnt="9">
        <dgm:presLayoutVars>
          <dgm:bulletEnabled val="1"/>
        </dgm:presLayoutVars>
      </dgm:prSet>
      <dgm:spPr/>
    </dgm:pt>
    <dgm:pt modelId="{9C667741-C8E8-47FC-9E57-52E1ECE21415}" type="pres">
      <dgm:prSet presAssocID="{B757CE04-F18F-478A-AA73-223B817B0307}" presName="sibTrans" presStyleCnt="0"/>
      <dgm:spPr/>
    </dgm:pt>
    <dgm:pt modelId="{22CA19D5-2805-41C3-B0DD-BA4B92AC7A07}" type="pres">
      <dgm:prSet presAssocID="{2D7BA0C3-5FD1-43B6-8D8C-9A534DAA7B3F}" presName="node" presStyleLbl="node1" presStyleIdx="4" presStyleCnt="9">
        <dgm:presLayoutVars>
          <dgm:bulletEnabled val="1"/>
        </dgm:presLayoutVars>
      </dgm:prSet>
      <dgm:spPr/>
    </dgm:pt>
    <dgm:pt modelId="{A7AAD2FB-201E-4F2D-BDD8-FFF04908AF0B}" type="pres">
      <dgm:prSet presAssocID="{1343F610-8A45-4A95-99BA-93E6CE13D991}" presName="sibTrans" presStyleCnt="0"/>
      <dgm:spPr/>
    </dgm:pt>
    <dgm:pt modelId="{E714A4F1-332A-4591-A8AF-80C43501D382}" type="pres">
      <dgm:prSet presAssocID="{78B916A5-F765-49D9-A7CD-F7E57D00767A}" presName="node" presStyleLbl="node1" presStyleIdx="5" presStyleCnt="9">
        <dgm:presLayoutVars>
          <dgm:bulletEnabled val="1"/>
        </dgm:presLayoutVars>
      </dgm:prSet>
      <dgm:spPr/>
    </dgm:pt>
    <dgm:pt modelId="{B48CF148-3951-49A2-A0DC-254300961B24}" type="pres">
      <dgm:prSet presAssocID="{42E83FDA-5CD4-42A9-A028-CEDAD8388044}" presName="sibTrans" presStyleCnt="0"/>
      <dgm:spPr/>
    </dgm:pt>
    <dgm:pt modelId="{EA9C676F-E75F-41B3-B8C1-488616EB2815}" type="pres">
      <dgm:prSet presAssocID="{ED990CFA-2DCE-428E-B873-5CEAE56956FE}" presName="node" presStyleLbl="node1" presStyleIdx="6" presStyleCnt="9">
        <dgm:presLayoutVars>
          <dgm:bulletEnabled val="1"/>
        </dgm:presLayoutVars>
      </dgm:prSet>
      <dgm:spPr/>
    </dgm:pt>
    <dgm:pt modelId="{C4D4F53B-6185-4711-B1C2-D3BE695E7518}" type="pres">
      <dgm:prSet presAssocID="{0987547D-6ECA-4EA9-B6D6-69481BF6424C}" presName="sibTrans" presStyleCnt="0"/>
      <dgm:spPr/>
    </dgm:pt>
    <dgm:pt modelId="{A9746713-33DD-4D34-9949-81C175F83512}" type="pres">
      <dgm:prSet presAssocID="{DAFE78A7-B480-4DD1-B454-4DF9DCFCA3B8}" presName="node" presStyleLbl="node1" presStyleIdx="7" presStyleCnt="9">
        <dgm:presLayoutVars>
          <dgm:bulletEnabled val="1"/>
        </dgm:presLayoutVars>
      </dgm:prSet>
      <dgm:spPr/>
    </dgm:pt>
    <dgm:pt modelId="{1A1EF822-2E89-4FD0-98D5-C6B33A8A2692}" type="pres">
      <dgm:prSet presAssocID="{2530F71B-CB89-4550-85B3-2CB09AD7201E}" presName="sibTrans" presStyleCnt="0"/>
      <dgm:spPr/>
    </dgm:pt>
    <dgm:pt modelId="{CC937427-4719-496F-9F24-DF3050F76BD2}" type="pres">
      <dgm:prSet presAssocID="{806E2AFE-A661-42AA-B0F3-343B74EFF299}" presName="node" presStyleLbl="node1" presStyleIdx="8" presStyleCnt="9">
        <dgm:presLayoutVars>
          <dgm:bulletEnabled val="1"/>
        </dgm:presLayoutVars>
      </dgm:prSet>
      <dgm:spPr/>
    </dgm:pt>
  </dgm:ptLst>
  <dgm:cxnLst>
    <dgm:cxn modelId="{CAC2CD03-2505-4C49-B09D-D3AA32BEFE62}" srcId="{DF421135-DB2E-4CD8-95E0-E4BD9816085C}" destId="{EE141C62-AE78-4683-B2E0-0A794C5B6D59}" srcOrd="1" destOrd="0" parTransId="{63EEB94A-D02E-4E83-AB50-8A36998D5454}" sibTransId="{07A31674-2738-46E6-94A3-9F1D56CA98C4}"/>
    <dgm:cxn modelId="{84377935-783F-42D8-AEC4-8A82B2AB9799}" type="presOf" srcId="{ED990CFA-2DCE-428E-B873-5CEAE56956FE}" destId="{EA9C676F-E75F-41B3-B8C1-488616EB2815}" srcOrd="0" destOrd="0" presId="urn:microsoft.com/office/officeart/2005/8/layout/default"/>
    <dgm:cxn modelId="{91A6853F-7BD2-41D5-8633-753FC2B9D62E}" type="presOf" srcId="{E23E5C5B-11EB-4A37-AC8E-3CA2A3447EFE}" destId="{E964DA5D-40FE-498F-A6FA-B3F11736D25C}" srcOrd="0" destOrd="0" presId="urn:microsoft.com/office/officeart/2005/8/layout/default"/>
    <dgm:cxn modelId="{F1CF4D76-DC2D-4AE7-A78B-05D6157EE1AC}" type="presOf" srcId="{DAFE78A7-B480-4DD1-B454-4DF9DCFCA3B8}" destId="{A9746713-33DD-4D34-9949-81C175F83512}" srcOrd="0" destOrd="0" presId="urn:microsoft.com/office/officeart/2005/8/layout/default"/>
    <dgm:cxn modelId="{CF871F58-5AFF-4DB3-BC76-B566E0C60903}" srcId="{DF421135-DB2E-4CD8-95E0-E4BD9816085C}" destId="{95343DB1-FA6C-4855-9E30-389E17723312}" srcOrd="2" destOrd="0" parTransId="{EFCEC472-D6C7-44BB-A67F-8605BD8035F2}" sibTransId="{A84BE577-2ECD-4F6B-A959-EFEDECB312F2}"/>
    <dgm:cxn modelId="{8F312E79-3A05-49FE-95BD-98C0335D3618}" type="presOf" srcId="{78B916A5-F765-49D9-A7CD-F7E57D00767A}" destId="{E714A4F1-332A-4591-A8AF-80C43501D382}" srcOrd="0" destOrd="0" presId="urn:microsoft.com/office/officeart/2005/8/layout/default"/>
    <dgm:cxn modelId="{E497FF80-D455-49E4-828E-BDE00D3D94A3}" type="presOf" srcId="{95343DB1-FA6C-4855-9E30-389E17723312}" destId="{6FC7DD15-F0EC-4E26-9DFA-83099E43E8F3}" srcOrd="0" destOrd="0" presId="urn:microsoft.com/office/officeart/2005/8/layout/default"/>
    <dgm:cxn modelId="{B16B5682-3B96-43A2-BD5C-5093DDF6110D}" srcId="{DF421135-DB2E-4CD8-95E0-E4BD9816085C}" destId="{78B916A5-F765-49D9-A7CD-F7E57D00767A}" srcOrd="5" destOrd="0" parTransId="{3670A952-A510-4B39-911E-1D931FE15556}" sibTransId="{42E83FDA-5CD4-42A9-A028-CEDAD8388044}"/>
    <dgm:cxn modelId="{FD59E182-53D7-4C1B-8271-B19DA3BCF55A}" type="presOf" srcId="{2D7BA0C3-5FD1-43B6-8D8C-9A534DAA7B3F}" destId="{22CA19D5-2805-41C3-B0DD-BA4B92AC7A07}" srcOrd="0" destOrd="0" presId="urn:microsoft.com/office/officeart/2005/8/layout/default"/>
    <dgm:cxn modelId="{B3967087-D4D4-4068-92E7-F5C34E7D7E44}" srcId="{DF421135-DB2E-4CD8-95E0-E4BD9816085C}" destId="{6E989EF0-CAD2-4537-8EDB-CF4099C84D93}" srcOrd="0" destOrd="0" parTransId="{7863E498-63E5-4361-BA43-301B4A6B0ACB}" sibTransId="{0DEB05EC-88D8-4928-B1AE-4953B29AE7DA}"/>
    <dgm:cxn modelId="{DE280D94-9FBB-46F2-84D4-6A471E4E0CF7}" type="presOf" srcId="{6E989EF0-CAD2-4537-8EDB-CF4099C84D93}" destId="{9514B6CC-3FFF-4D1D-B7AC-00502F43727F}" srcOrd="0" destOrd="0" presId="urn:microsoft.com/office/officeart/2005/8/layout/default"/>
    <dgm:cxn modelId="{3D7315A0-DFFC-402F-AFC6-323ED0A3AA07}" srcId="{DF421135-DB2E-4CD8-95E0-E4BD9816085C}" destId="{DAFE78A7-B480-4DD1-B454-4DF9DCFCA3B8}" srcOrd="7" destOrd="0" parTransId="{D9875D16-A0FC-4E31-A05A-A49F627F4BD3}" sibTransId="{2530F71B-CB89-4550-85B3-2CB09AD7201E}"/>
    <dgm:cxn modelId="{81887DA7-F216-4DDC-809D-AA50DF1A67AC}" srcId="{DF421135-DB2E-4CD8-95E0-E4BD9816085C}" destId="{806E2AFE-A661-42AA-B0F3-343B74EFF299}" srcOrd="8" destOrd="0" parTransId="{443FCB0B-8ABD-49C2-81DD-36E1948D597D}" sibTransId="{696432ED-C700-4B31-95BF-2A17540D7195}"/>
    <dgm:cxn modelId="{D5283FAC-2249-4237-B237-97074CEC92E1}" type="presOf" srcId="{EE141C62-AE78-4683-B2E0-0A794C5B6D59}" destId="{3923DBB7-10F9-4FB4-B5D2-7E6935B8AAA5}" srcOrd="0" destOrd="0" presId="urn:microsoft.com/office/officeart/2005/8/layout/default"/>
    <dgm:cxn modelId="{9CCE12B1-68B3-4B77-87F9-416F10672E85}" srcId="{DF421135-DB2E-4CD8-95E0-E4BD9816085C}" destId="{ED990CFA-2DCE-428E-B873-5CEAE56956FE}" srcOrd="6" destOrd="0" parTransId="{8D479A01-A3C6-43A8-8F0D-14079DA8C750}" sibTransId="{0987547D-6ECA-4EA9-B6D6-69481BF6424C}"/>
    <dgm:cxn modelId="{D7ACFCC9-18C8-4600-9242-4CFF9D89A097}" srcId="{DF421135-DB2E-4CD8-95E0-E4BD9816085C}" destId="{2D7BA0C3-5FD1-43B6-8D8C-9A534DAA7B3F}" srcOrd="4" destOrd="0" parTransId="{BCCA9BCA-859C-486B-A577-D8C0C2852025}" sibTransId="{1343F610-8A45-4A95-99BA-93E6CE13D991}"/>
    <dgm:cxn modelId="{840B90DD-2C0F-4154-8849-A5F273C7A116}" srcId="{DF421135-DB2E-4CD8-95E0-E4BD9816085C}" destId="{E23E5C5B-11EB-4A37-AC8E-3CA2A3447EFE}" srcOrd="3" destOrd="0" parTransId="{3F4FA893-6079-4247-AF6E-5D6B20EDA6A6}" sibTransId="{B757CE04-F18F-478A-AA73-223B817B0307}"/>
    <dgm:cxn modelId="{521378EB-46E2-41A0-9654-3EEC07BDD07D}" type="presOf" srcId="{DF421135-DB2E-4CD8-95E0-E4BD9816085C}" destId="{399E87BA-859A-4B09-A166-CB7CBC0D3338}" srcOrd="0" destOrd="0" presId="urn:microsoft.com/office/officeart/2005/8/layout/default"/>
    <dgm:cxn modelId="{E5A69BF4-C64B-409F-B9D0-DBD5C6BF1D5F}" type="presOf" srcId="{806E2AFE-A661-42AA-B0F3-343B74EFF299}" destId="{CC937427-4719-496F-9F24-DF3050F76BD2}" srcOrd="0" destOrd="0" presId="urn:microsoft.com/office/officeart/2005/8/layout/default"/>
    <dgm:cxn modelId="{D4871142-2243-4FF0-A251-BD3F85337128}" type="presParOf" srcId="{399E87BA-859A-4B09-A166-CB7CBC0D3338}" destId="{9514B6CC-3FFF-4D1D-B7AC-00502F43727F}" srcOrd="0" destOrd="0" presId="urn:microsoft.com/office/officeart/2005/8/layout/default"/>
    <dgm:cxn modelId="{09401033-2846-43C5-8F9E-977F55407067}" type="presParOf" srcId="{399E87BA-859A-4B09-A166-CB7CBC0D3338}" destId="{C55868EC-F00A-4901-8B11-11BB2ABCF834}" srcOrd="1" destOrd="0" presId="urn:microsoft.com/office/officeart/2005/8/layout/default"/>
    <dgm:cxn modelId="{CA2BCF6A-94B3-4417-91F4-701A45D9430A}" type="presParOf" srcId="{399E87BA-859A-4B09-A166-CB7CBC0D3338}" destId="{3923DBB7-10F9-4FB4-B5D2-7E6935B8AAA5}" srcOrd="2" destOrd="0" presId="urn:microsoft.com/office/officeart/2005/8/layout/default"/>
    <dgm:cxn modelId="{4321BCC9-EFCB-4057-B5C1-30FE24E900A4}" type="presParOf" srcId="{399E87BA-859A-4B09-A166-CB7CBC0D3338}" destId="{69BEFCBE-0DB0-498C-811F-8B82CF005303}" srcOrd="3" destOrd="0" presId="urn:microsoft.com/office/officeart/2005/8/layout/default"/>
    <dgm:cxn modelId="{7569835A-7C6D-4380-937C-FFAA94AC54E9}" type="presParOf" srcId="{399E87BA-859A-4B09-A166-CB7CBC0D3338}" destId="{6FC7DD15-F0EC-4E26-9DFA-83099E43E8F3}" srcOrd="4" destOrd="0" presId="urn:microsoft.com/office/officeart/2005/8/layout/default"/>
    <dgm:cxn modelId="{6350F47B-5F5F-4282-A291-557BE02D6935}" type="presParOf" srcId="{399E87BA-859A-4B09-A166-CB7CBC0D3338}" destId="{B1E5250F-AFED-47CE-B0D1-3956C267565C}" srcOrd="5" destOrd="0" presId="urn:microsoft.com/office/officeart/2005/8/layout/default"/>
    <dgm:cxn modelId="{9406308D-8B3C-49EC-BF7B-586C781D8743}" type="presParOf" srcId="{399E87BA-859A-4B09-A166-CB7CBC0D3338}" destId="{E964DA5D-40FE-498F-A6FA-B3F11736D25C}" srcOrd="6" destOrd="0" presId="urn:microsoft.com/office/officeart/2005/8/layout/default"/>
    <dgm:cxn modelId="{8F42D6C1-9102-48C7-B4D0-63B61AE7FD0E}" type="presParOf" srcId="{399E87BA-859A-4B09-A166-CB7CBC0D3338}" destId="{9C667741-C8E8-47FC-9E57-52E1ECE21415}" srcOrd="7" destOrd="0" presId="urn:microsoft.com/office/officeart/2005/8/layout/default"/>
    <dgm:cxn modelId="{DE78897E-3D30-48E8-AB23-54D7B53E8809}" type="presParOf" srcId="{399E87BA-859A-4B09-A166-CB7CBC0D3338}" destId="{22CA19D5-2805-41C3-B0DD-BA4B92AC7A07}" srcOrd="8" destOrd="0" presId="urn:microsoft.com/office/officeart/2005/8/layout/default"/>
    <dgm:cxn modelId="{1623647C-63DD-445D-8824-C3C168C8B4E7}" type="presParOf" srcId="{399E87BA-859A-4B09-A166-CB7CBC0D3338}" destId="{A7AAD2FB-201E-4F2D-BDD8-FFF04908AF0B}" srcOrd="9" destOrd="0" presId="urn:microsoft.com/office/officeart/2005/8/layout/default"/>
    <dgm:cxn modelId="{930E451F-F6D4-4CE8-B654-77A8CE23F58B}" type="presParOf" srcId="{399E87BA-859A-4B09-A166-CB7CBC0D3338}" destId="{E714A4F1-332A-4591-A8AF-80C43501D382}" srcOrd="10" destOrd="0" presId="urn:microsoft.com/office/officeart/2005/8/layout/default"/>
    <dgm:cxn modelId="{438AB96D-7583-4581-A080-906060F90898}" type="presParOf" srcId="{399E87BA-859A-4B09-A166-CB7CBC0D3338}" destId="{B48CF148-3951-49A2-A0DC-254300961B24}" srcOrd="11" destOrd="0" presId="urn:microsoft.com/office/officeart/2005/8/layout/default"/>
    <dgm:cxn modelId="{5A13D2AE-3793-45C1-8425-4C1253D46E2D}" type="presParOf" srcId="{399E87BA-859A-4B09-A166-CB7CBC0D3338}" destId="{EA9C676F-E75F-41B3-B8C1-488616EB2815}" srcOrd="12" destOrd="0" presId="urn:microsoft.com/office/officeart/2005/8/layout/default"/>
    <dgm:cxn modelId="{C90F8492-96F8-4403-8E82-C987D7BB4D80}" type="presParOf" srcId="{399E87BA-859A-4B09-A166-CB7CBC0D3338}" destId="{C4D4F53B-6185-4711-B1C2-D3BE695E7518}" srcOrd="13" destOrd="0" presId="urn:microsoft.com/office/officeart/2005/8/layout/default"/>
    <dgm:cxn modelId="{50F417F2-B46B-465A-AC48-09DD328E2FFD}" type="presParOf" srcId="{399E87BA-859A-4B09-A166-CB7CBC0D3338}" destId="{A9746713-33DD-4D34-9949-81C175F83512}" srcOrd="14" destOrd="0" presId="urn:microsoft.com/office/officeart/2005/8/layout/default"/>
    <dgm:cxn modelId="{B9DE9585-95A5-4D6D-8EE3-B132DAC70837}" type="presParOf" srcId="{399E87BA-859A-4B09-A166-CB7CBC0D3338}" destId="{1A1EF822-2E89-4FD0-98D5-C6B33A8A2692}" srcOrd="15" destOrd="0" presId="urn:microsoft.com/office/officeart/2005/8/layout/default"/>
    <dgm:cxn modelId="{BDC247EA-4836-4D27-82A7-21183AA0A325}" type="presParOf" srcId="{399E87BA-859A-4B09-A166-CB7CBC0D3338}" destId="{CC937427-4719-496F-9F24-DF3050F76BD2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19ADF0-7DC3-42C5-B9BE-AABE9903B80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B1A0973-926A-4592-A6BD-3E0779ED2C1E}">
      <dgm:prSet/>
      <dgm:spPr/>
      <dgm:t>
        <a:bodyPr/>
        <a:lstStyle/>
        <a:p>
          <a:r>
            <a:rPr lang="en-US"/>
            <a:t>Warm</a:t>
          </a:r>
        </a:p>
      </dgm:t>
    </dgm:pt>
    <dgm:pt modelId="{E0AA1CF7-E7B0-4EB6-AE43-A909EF594A28}" type="parTrans" cxnId="{93BB5E69-8229-4ABF-8D57-9E3F6F244642}">
      <dgm:prSet/>
      <dgm:spPr/>
      <dgm:t>
        <a:bodyPr/>
        <a:lstStyle/>
        <a:p>
          <a:endParaRPr lang="en-US"/>
        </a:p>
      </dgm:t>
    </dgm:pt>
    <dgm:pt modelId="{39C94593-3209-487A-9AA8-C8F25CF0D3AB}" type="sibTrans" cxnId="{93BB5E69-8229-4ABF-8D57-9E3F6F244642}">
      <dgm:prSet/>
      <dgm:spPr/>
      <dgm:t>
        <a:bodyPr/>
        <a:lstStyle/>
        <a:p>
          <a:endParaRPr lang="en-US"/>
        </a:p>
      </dgm:t>
    </dgm:pt>
    <dgm:pt modelId="{6A44A523-6F14-437F-BBC0-3321173A8F73}">
      <dgm:prSet/>
      <dgm:spPr/>
      <dgm:t>
        <a:bodyPr/>
        <a:lstStyle/>
        <a:p>
          <a:r>
            <a:rPr lang="en-US"/>
            <a:t>Humourous</a:t>
          </a:r>
        </a:p>
      </dgm:t>
    </dgm:pt>
    <dgm:pt modelId="{27E8AB7E-3D98-4B08-994F-D1DC4DA66633}" type="parTrans" cxnId="{46524C25-2D3D-41C7-BB1D-300EAF3C72EC}">
      <dgm:prSet/>
      <dgm:spPr/>
      <dgm:t>
        <a:bodyPr/>
        <a:lstStyle/>
        <a:p>
          <a:endParaRPr lang="en-US"/>
        </a:p>
      </dgm:t>
    </dgm:pt>
    <dgm:pt modelId="{528A0A44-B732-4476-B0A7-FAD9427D1F79}" type="sibTrans" cxnId="{46524C25-2D3D-41C7-BB1D-300EAF3C72EC}">
      <dgm:prSet/>
      <dgm:spPr/>
      <dgm:t>
        <a:bodyPr/>
        <a:lstStyle/>
        <a:p>
          <a:endParaRPr lang="en-US"/>
        </a:p>
      </dgm:t>
    </dgm:pt>
    <dgm:pt modelId="{06F50533-0198-4CE5-9CB3-F2F14D879596}">
      <dgm:prSet/>
      <dgm:spPr/>
      <dgm:t>
        <a:bodyPr/>
        <a:lstStyle/>
        <a:p>
          <a:r>
            <a:rPr lang="en-US"/>
            <a:t>Good command of subject  Supportive</a:t>
          </a:r>
        </a:p>
      </dgm:t>
    </dgm:pt>
    <dgm:pt modelId="{32ADC042-1E07-4D91-940A-793C2705BC42}" type="parTrans" cxnId="{4CCEF105-3CF6-43C0-A925-31CF85A5F93B}">
      <dgm:prSet/>
      <dgm:spPr/>
      <dgm:t>
        <a:bodyPr/>
        <a:lstStyle/>
        <a:p>
          <a:endParaRPr lang="en-US"/>
        </a:p>
      </dgm:t>
    </dgm:pt>
    <dgm:pt modelId="{D8C16A1F-F57D-4F39-8F93-A4A76DA464D4}" type="sibTrans" cxnId="{4CCEF105-3CF6-43C0-A925-31CF85A5F93B}">
      <dgm:prSet/>
      <dgm:spPr/>
      <dgm:t>
        <a:bodyPr/>
        <a:lstStyle/>
        <a:p>
          <a:endParaRPr lang="en-US"/>
        </a:p>
      </dgm:t>
    </dgm:pt>
    <dgm:pt modelId="{66D92470-5F1A-443E-8B4E-696E5DFC7068}">
      <dgm:prSet/>
      <dgm:spPr/>
      <dgm:t>
        <a:bodyPr/>
        <a:lstStyle/>
        <a:p>
          <a:r>
            <a:rPr lang="en-US"/>
            <a:t>Empathetic</a:t>
          </a:r>
        </a:p>
      </dgm:t>
    </dgm:pt>
    <dgm:pt modelId="{3962458E-3EC1-48C4-8C96-87BC3F953A2A}" type="parTrans" cxnId="{D08A3A23-C0C3-465A-B664-EE08B3DCA1FE}">
      <dgm:prSet/>
      <dgm:spPr/>
      <dgm:t>
        <a:bodyPr/>
        <a:lstStyle/>
        <a:p>
          <a:endParaRPr lang="en-US"/>
        </a:p>
      </dgm:t>
    </dgm:pt>
    <dgm:pt modelId="{E4FCAEF5-B720-4ADF-B77C-97AA3FBEE35B}" type="sibTrans" cxnId="{D08A3A23-C0C3-465A-B664-EE08B3DCA1FE}">
      <dgm:prSet/>
      <dgm:spPr/>
      <dgm:t>
        <a:bodyPr/>
        <a:lstStyle/>
        <a:p>
          <a:endParaRPr lang="en-US"/>
        </a:p>
      </dgm:t>
    </dgm:pt>
    <dgm:pt modelId="{0194B70E-A58A-4ABF-A737-A454C162BF00}">
      <dgm:prSet/>
      <dgm:spPr/>
      <dgm:t>
        <a:bodyPr/>
        <a:lstStyle/>
        <a:p>
          <a:r>
            <a:rPr lang="en-US"/>
            <a:t>Positive vocabulary</a:t>
          </a:r>
        </a:p>
      </dgm:t>
    </dgm:pt>
    <dgm:pt modelId="{C92D2161-C583-42FF-8C8B-2869992FADED}" type="parTrans" cxnId="{3A86BED5-687F-4C45-8CEB-5DC07051AB6C}">
      <dgm:prSet/>
      <dgm:spPr/>
      <dgm:t>
        <a:bodyPr/>
        <a:lstStyle/>
        <a:p>
          <a:endParaRPr lang="en-US"/>
        </a:p>
      </dgm:t>
    </dgm:pt>
    <dgm:pt modelId="{CD912A95-DD4D-4896-AF7C-28E9973C870C}" type="sibTrans" cxnId="{3A86BED5-687F-4C45-8CEB-5DC07051AB6C}">
      <dgm:prSet/>
      <dgm:spPr/>
      <dgm:t>
        <a:bodyPr/>
        <a:lstStyle/>
        <a:p>
          <a:endParaRPr lang="en-US"/>
        </a:p>
      </dgm:t>
    </dgm:pt>
    <dgm:pt modelId="{0F42D5BA-C583-4909-A84D-0434AD0A05F0}">
      <dgm:prSet/>
      <dgm:spPr/>
      <dgm:t>
        <a:bodyPr/>
        <a:lstStyle/>
        <a:p>
          <a:r>
            <a:rPr lang="en-US"/>
            <a:t>Soft-spoken</a:t>
          </a:r>
        </a:p>
      </dgm:t>
    </dgm:pt>
    <dgm:pt modelId="{C88B1A52-208A-4970-B662-BA5AE2A4B4BD}" type="parTrans" cxnId="{DF651015-69CD-4BB1-9088-ED06CFACB025}">
      <dgm:prSet/>
      <dgm:spPr/>
      <dgm:t>
        <a:bodyPr/>
        <a:lstStyle/>
        <a:p>
          <a:endParaRPr lang="en-US"/>
        </a:p>
      </dgm:t>
    </dgm:pt>
    <dgm:pt modelId="{5EB6AD55-0C7F-4234-9010-D21B68C2218F}" type="sibTrans" cxnId="{DF651015-69CD-4BB1-9088-ED06CFACB025}">
      <dgm:prSet/>
      <dgm:spPr/>
      <dgm:t>
        <a:bodyPr/>
        <a:lstStyle/>
        <a:p>
          <a:endParaRPr lang="en-US"/>
        </a:p>
      </dgm:t>
    </dgm:pt>
    <dgm:pt modelId="{2C0A0F32-C95A-4EB6-8AE3-C3B585C13E4C}">
      <dgm:prSet/>
      <dgm:spPr/>
      <dgm:t>
        <a:bodyPr/>
        <a:lstStyle/>
        <a:p>
          <a:r>
            <a:rPr lang="en-US" dirty="0"/>
            <a:t>Good listener  Spoke our language</a:t>
          </a:r>
        </a:p>
      </dgm:t>
    </dgm:pt>
    <dgm:pt modelId="{D7E0DF50-4D22-4F25-9439-2D4B218691B1}" type="parTrans" cxnId="{6C102831-C10E-4B62-95B1-1231744F8B28}">
      <dgm:prSet/>
      <dgm:spPr/>
      <dgm:t>
        <a:bodyPr/>
        <a:lstStyle/>
        <a:p>
          <a:endParaRPr lang="en-US"/>
        </a:p>
      </dgm:t>
    </dgm:pt>
    <dgm:pt modelId="{87D5A0B7-B7C1-4C97-B17D-EF8FB4B4556D}" type="sibTrans" cxnId="{6C102831-C10E-4B62-95B1-1231744F8B28}">
      <dgm:prSet/>
      <dgm:spPr/>
      <dgm:t>
        <a:bodyPr/>
        <a:lstStyle/>
        <a:p>
          <a:endParaRPr lang="en-US"/>
        </a:p>
      </dgm:t>
    </dgm:pt>
    <dgm:pt modelId="{497C87D4-D526-4939-B31F-6641AE982126}" type="pres">
      <dgm:prSet presAssocID="{9B19ADF0-7DC3-42C5-B9BE-AABE9903B80C}" presName="diagram" presStyleCnt="0">
        <dgm:presLayoutVars>
          <dgm:dir/>
          <dgm:resizeHandles val="exact"/>
        </dgm:presLayoutVars>
      </dgm:prSet>
      <dgm:spPr/>
    </dgm:pt>
    <dgm:pt modelId="{3CD6D287-B13D-4809-A59C-746B044BE47C}" type="pres">
      <dgm:prSet presAssocID="{1B1A0973-926A-4592-A6BD-3E0779ED2C1E}" presName="node" presStyleLbl="node1" presStyleIdx="0" presStyleCnt="7">
        <dgm:presLayoutVars>
          <dgm:bulletEnabled val="1"/>
        </dgm:presLayoutVars>
      </dgm:prSet>
      <dgm:spPr/>
    </dgm:pt>
    <dgm:pt modelId="{FD2F3D7B-22C4-48F8-BF3C-4CB4081AC0EF}" type="pres">
      <dgm:prSet presAssocID="{39C94593-3209-487A-9AA8-C8F25CF0D3AB}" presName="sibTrans" presStyleCnt="0"/>
      <dgm:spPr/>
    </dgm:pt>
    <dgm:pt modelId="{43DED92B-17C4-48C8-A6AC-B7D04F0E72DD}" type="pres">
      <dgm:prSet presAssocID="{6A44A523-6F14-437F-BBC0-3321173A8F73}" presName="node" presStyleLbl="node1" presStyleIdx="1" presStyleCnt="7">
        <dgm:presLayoutVars>
          <dgm:bulletEnabled val="1"/>
        </dgm:presLayoutVars>
      </dgm:prSet>
      <dgm:spPr/>
    </dgm:pt>
    <dgm:pt modelId="{62C541AB-60B3-4A80-98DD-617C3B9903D1}" type="pres">
      <dgm:prSet presAssocID="{528A0A44-B732-4476-B0A7-FAD9427D1F79}" presName="sibTrans" presStyleCnt="0"/>
      <dgm:spPr/>
    </dgm:pt>
    <dgm:pt modelId="{EC818AFE-99B7-4D31-9E44-7A3705092D9E}" type="pres">
      <dgm:prSet presAssocID="{06F50533-0198-4CE5-9CB3-F2F14D879596}" presName="node" presStyleLbl="node1" presStyleIdx="2" presStyleCnt="7">
        <dgm:presLayoutVars>
          <dgm:bulletEnabled val="1"/>
        </dgm:presLayoutVars>
      </dgm:prSet>
      <dgm:spPr/>
    </dgm:pt>
    <dgm:pt modelId="{C7C4278A-9D84-4236-9BEB-472FC07C2F1C}" type="pres">
      <dgm:prSet presAssocID="{D8C16A1F-F57D-4F39-8F93-A4A76DA464D4}" presName="sibTrans" presStyleCnt="0"/>
      <dgm:spPr/>
    </dgm:pt>
    <dgm:pt modelId="{A2480657-61CE-4FD0-B6B1-1DAB2BCD8E44}" type="pres">
      <dgm:prSet presAssocID="{66D92470-5F1A-443E-8B4E-696E5DFC7068}" presName="node" presStyleLbl="node1" presStyleIdx="3" presStyleCnt="7">
        <dgm:presLayoutVars>
          <dgm:bulletEnabled val="1"/>
        </dgm:presLayoutVars>
      </dgm:prSet>
      <dgm:spPr/>
    </dgm:pt>
    <dgm:pt modelId="{11CB82B2-320A-4142-902A-4C14EFBE4F8A}" type="pres">
      <dgm:prSet presAssocID="{E4FCAEF5-B720-4ADF-B77C-97AA3FBEE35B}" presName="sibTrans" presStyleCnt="0"/>
      <dgm:spPr/>
    </dgm:pt>
    <dgm:pt modelId="{8782CEAE-B3B5-409B-BF75-727A74C386A7}" type="pres">
      <dgm:prSet presAssocID="{0194B70E-A58A-4ABF-A737-A454C162BF00}" presName="node" presStyleLbl="node1" presStyleIdx="4" presStyleCnt="7">
        <dgm:presLayoutVars>
          <dgm:bulletEnabled val="1"/>
        </dgm:presLayoutVars>
      </dgm:prSet>
      <dgm:spPr/>
    </dgm:pt>
    <dgm:pt modelId="{2BD599CC-ADB3-4046-86AE-AA858443FEFA}" type="pres">
      <dgm:prSet presAssocID="{CD912A95-DD4D-4896-AF7C-28E9973C870C}" presName="sibTrans" presStyleCnt="0"/>
      <dgm:spPr/>
    </dgm:pt>
    <dgm:pt modelId="{D348A58C-BF4B-472E-B6D2-DDB8DCBEBCCD}" type="pres">
      <dgm:prSet presAssocID="{0F42D5BA-C583-4909-A84D-0434AD0A05F0}" presName="node" presStyleLbl="node1" presStyleIdx="5" presStyleCnt="7">
        <dgm:presLayoutVars>
          <dgm:bulletEnabled val="1"/>
        </dgm:presLayoutVars>
      </dgm:prSet>
      <dgm:spPr/>
    </dgm:pt>
    <dgm:pt modelId="{8AAE04E2-618D-4F35-9C3D-3423CC198C3A}" type="pres">
      <dgm:prSet presAssocID="{5EB6AD55-0C7F-4234-9010-D21B68C2218F}" presName="sibTrans" presStyleCnt="0"/>
      <dgm:spPr/>
    </dgm:pt>
    <dgm:pt modelId="{FBD06BE8-04B0-4491-A3A3-04B86A1B3E23}" type="pres">
      <dgm:prSet presAssocID="{2C0A0F32-C95A-4EB6-8AE3-C3B585C13E4C}" presName="node" presStyleLbl="node1" presStyleIdx="6" presStyleCnt="7">
        <dgm:presLayoutVars>
          <dgm:bulletEnabled val="1"/>
        </dgm:presLayoutVars>
      </dgm:prSet>
      <dgm:spPr/>
    </dgm:pt>
  </dgm:ptLst>
  <dgm:cxnLst>
    <dgm:cxn modelId="{4CCEF105-3CF6-43C0-A925-31CF85A5F93B}" srcId="{9B19ADF0-7DC3-42C5-B9BE-AABE9903B80C}" destId="{06F50533-0198-4CE5-9CB3-F2F14D879596}" srcOrd="2" destOrd="0" parTransId="{32ADC042-1E07-4D91-940A-793C2705BC42}" sibTransId="{D8C16A1F-F57D-4F39-8F93-A4A76DA464D4}"/>
    <dgm:cxn modelId="{DF651015-69CD-4BB1-9088-ED06CFACB025}" srcId="{9B19ADF0-7DC3-42C5-B9BE-AABE9903B80C}" destId="{0F42D5BA-C583-4909-A84D-0434AD0A05F0}" srcOrd="5" destOrd="0" parTransId="{C88B1A52-208A-4970-B662-BA5AE2A4B4BD}" sibTransId="{5EB6AD55-0C7F-4234-9010-D21B68C2218F}"/>
    <dgm:cxn modelId="{D08A3A23-C0C3-465A-B664-EE08B3DCA1FE}" srcId="{9B19ADF0-7DC3-42C5-B9BE-AABE9903B80C}" destId="{66D92470-5F1A-443E-8B4E-696E5DFC7068}" srcOrd="3" destOrd="0" parTransId="{3962458E-3EC1-48C4-8C96-87BC3F953A2A}" sibTransId="{E4FCAEF5-B720-4ADF-B77C-97AA3FBEE35B}"/>
    <dgm:cxn modelId="{46524C25-2D3D-41C7-BB1D-300EAF3C72EC}" srcId="{9B19ADF0-7DC3-42C5-B9BE-AABE9903B80C}" destId="{6A44A523-6F14-437F-BBC0-3321173A8F73}" srcOrd="1" destOrd="0" parTransId="{27E8AB7E-3D98-4B08-994F-D1DC4DA66633}" sibTransId="{528A0A44-B732-4476-B0A7-FAD9427D1F79}"/>
    <dgm:cxn modelId="{137E3328-5237-49C1-9007-AC9604F48460}" type="presOf" srcId="{1B1A0973-926A-4592-A6BD-3E0779ED2C1E}" destId="{3CD6D287-B13D-4809-A59C-746B044BE47C}" srcOrd="0" destOrd="0" presId="urn:microsoft.com/office/officeart/2005/8/layout/default"/>
    <dgm:cxn modelId="{6C102831-C10E-4B62-95B1-1231744F8B28}" srcId="{9B19ADF0-7DC3-42C5-B9BE-AABE9903B80C}" destId="{2C0A0F32-C95A-4EB6-8AE3-C3B585C13E4C}" srcOrd="6" destOrd="0" parTransId="{D7E0DF50-4D22-4F25-9439-2D4B218691B1}" sibTransId="{87D5A0B7-B7C1-4C97-B17D-EF8FB4B4556D}"/>
    <dgm:cxn modelId="{147F4C3D-2B55-4E81-A963-49C566EB41E7}" type="presOf" srcId="{9B19ADF0-7DC3-42C5-B9BE-AABE9903B80C}" destId="{497C87D4-D526-4939-B31F-6641AE982126}" srcOrd="0" destOrd="0" presId="urn:microsoft.com/office/officeart/2005/8/layout/default"/>
    <dgm:cxn modelId="{93BB5E69-8229-4ABF-8D57-9E3F6F244642}" srcId="{9B19ADF0-7DC3-42C5-B9BE-AABE9903B80C}" destId="{1B1A0973-926A-4592-A6BD-3E0779ED2C1E}" srcOrd="0" destOrd="0" parTransId="{E0AA1CF7-E7B0-4EB6-AE43-A909EF594A28}" sibTransId="{39C94593-3209-487A-9AA8-C8F25CF0D3AB}"/>
    <dgm:cxn modelId="{47E3CB8A-5DFF-4CBF-A2DC-27C2F7713E6A}" type="presOf" srcId="{2C0A0F32-C95A-4EB6-8AE3-C3B585C13E4C}" destId="{FBD06BE8-04B0-4491-A3A3-04B86A1B3E23}" srcOrd="0" destOrd="0" presId="urn:microsoft.com/office/officeart/2005/8/layout/default"/>
    <dgm:cxn modelId="{BE7C86B8-DD55-4655-A558-4A5C602D9F2A}" type="presOf" srcId="{0194B70E-A58A-4ABF-A737-A454C162BF00}" destId="{8782CEAE-B3B5-409B-BF75-727A74C386A7}" srcOrd="0" destOrd="0" presId="urn:microsoft.com/office/officeart/2005/8/layout/default"/>
    <dgm:cxn modelId="{877E9BB9-B4B7-4E32-B868-3BF33A9BD9FD}" type="presOf" srcId="{06F50533-0198-4CE5-9CB3-F2F14D879596}" destId="{EC818AFE-99B7-4D31-9E44-7A3705092D9E}" srcOrd="0" destOrd="0" presId="urn:microsoft.com/office/officeart/2005/8/layout/default"/>
    <dgm:cxn modelId="{08845BBF-1042-43B6-A104-53E107B8B29A}" type="presOf" srcId="{6A44A523-6F14-437F-BBC0-3321173A8F73}" destId="{43DED92B-17C4-48C8-A6AC-B7D04F0E72DD}" srcOrd="0" destOrd="0" presId="urn:microsoft.com/office/officeart/2005/8/layout/default"/>
    <dgm:cxn modelId="{3A86BED5-687F-4C45-8CEB-5DC07051AB6C}" srcId="{9B19ADF0-7DC3-42C5-B9BE-AABE9903B80C}" destId="{0194B70E-A58A-4ABF-A737-A454C162BF00}" srcOrd="4" destOrd="0" parTransId="{C92D2161-C583-42FF-8C8B-2869992FADED}" sibTransId="{CD912A95-DD4D-4896-AF7C-28E9973C870C}"/>
    <dgm:cxn modelId="{ACEFCCE4-829E-4AD8-A8AD-2814F8BA80B0}" type="presOf" srcId="{0F42D5BA-C583-4909-A84D-0434AD0A05F0}" destId="{D348A58C-BF4B-472E-B6D2-DDB8DCBEBCCD}" srcOrd="0" destOrd="0" presId="urn:microsoft.com/office/officeart/2005/8/layout/default"/>
    <dgm:cxn modelId="{BFC520EB-2261-4ABB-BCEA-965EF60D1DD0}" type="presOf" srcId="{66D92470-5F1A-443E-8B4E-696E5DFC7068}" destId="{A2480657-61CE-4FD0-B6B1-1DAB2BCD8E44}" srcOrd="0" destOrd="0" presId="urn:microsoft.com/office/officeart/2005/8/layout/default"/>
    <dgm:cxn modelId="{901B1EB1-324A-4A35-85D3-6A9B8EFF1BDD}" type="presParOf" srcId="{497C87D4-D526-4939-B31F-6641AE982126}" destId="{3CD6D287-B13D-4809-A59C-746B044BE47C}" srcOrd="0" destOrd="0" presId="urn:microsoft.com/office/officeart/2005/8/layout/default"/>
    <dgm:cxn modelId="{02FA0D2C-B782-4E6F-BA6B-C1B26EA5C7DC}" type="presParOf" srcId="{497C87D4-D526-4939-B31F-6641AE982126}" destId="{FD2F3D7B-22C4-48F8-BF3C-4CB4081AC0EF}" srcOrd="1" destOrd="0" presId="urn:microsoft.com/office/officeart/2005/8/layout/default"/>
    <dgm:cxn modelId="{EF2B4510-23B6-4C4E-A203-70DF9748A98E}" type="presParOf" srcId="{497C87D4-D526-4939-B31F-6641AE982126}" destId="{43DED92B-17C4-48C8-A6AC-B7D04F0E72DD}" srcOrd="2" destOrd="0" presId="urn:microsoft.com/office/officeart/2005/8/layout/default"/>
    <dgm:cxn modelId="{6756C003-D18F-4731-AED7-FD62CFCD3102}" type="presParOf" srcId="{497C87D4-D526-4939-B31F-6641AE982126}" destId="{62C541AB-60B3-4A80-98DD-617C3B9903D1}" srcOrd="3" destOrd="0" presId="urn:microsoft.com/office/officeart/2005/8/layout/default"/>
    <dgm:cxn modelId="{8DE48B0C-9DEA-4AE6-AFDC-0EB83B692A86}" type="presParOf" srcId="{497C87D4-D526-4939-B31F-6641AE982126}" destId="{EC818AFE-99B7-4D31-9E44-7A3705092D9E}" srcOrd="4" destOrd="0" presId="urn:microsoft.com/office/officeart/2005/8/layout/default"/>
    <dgm:cxn modelId="{18B4DA6D-F9C7-44E5-B466-B359A571E0DD}" type="presParOf" srcId="{497C87D4-D526-4939-B31F-6641AE982126}" destId="{C7C4278A-9D84-4236-9BEB-472FC07C2F1C}" srcOrd="5" destOrd="0" presId="urn:microsoft.com/office/officeart/2005/8/layout/default"/>
    <dgm:cxn modelId="{19A34FFD-8766-4ABD-9D13-97F3EAA21F3B}" type="presParOf" srcId="{497C87D4-D526-4939-B31F-6641AE982126}" destId="{A2480657-61CE-4FD0-B6B1-1DAB2BCD8E44}" srcOrd="6" destOrd="0" presId="urn:microsoft.com/office/officeart/2005/8/layout/default"/>
    <dgm:cxn modelId="{91925467-553C-488E-8382-5B38BF88D526}" type="presParOf" srcId="{497C87D4-D526-4939-B31F-6641AE982126}" destId="{11CB82B2-320A-4142-902A-4C14EFBE4F8A}" srcOrd="7" destOrd="0" presId="urn:microsoft.com/office/officeart/2005/8/layout/default"/>
    <dgm:cxn modelId="{E4514AD9-18A7-4D43-A399-915CD79F0606}" type="presParOf" srcId="{497C87D4-D526-4939-B31F-6641AE982126}" destId="{8782CEAE-B3B5-409B-BF75-727A74C386A7}" srcOrd="8" destOrd="0" presId="urn:microsoft.com/office/officeart/2005/8/layout/default"/>
    <dgm:cxn modelId="{97AB48CA-4AA6-4A5C-8A2E-37C7FCE3054D}" type="presParOf" srcId="{497C87D4-D526-4939-B31F-6641AE982126}" destId="{2BD599CC-ADB3-4046-86AE-AA858443FEFA}" srcOrd="9" destOrd="0" presId="urn:microsoft.com/office/officeart/2005/8/layout/default"/>
    <dgm:cxn modelId="{D1A3E484-8649-4EDB-8011-85380BD8D58F}" type="presParOf" srcId="{497C87D4-D526-4939-B31F-6641AE982126}" destId="{D348A58C-BF4B-472E-B6D2-DDB8DCBEBCCD}" srcOrd="10" destOrd="0" presId="urn:microsoft.com/office/officeart/2005/8/layout/default"/>
    <dgm:cxn modelId="{E21D499F-4238-4CA3-A6D4-08C928DA7AEA}" type="presParOf" srcId="{497C87D4-D526-4939-B31F-6641AE982126}" destId="{8AAE04E2-618D-4F35-9C3D-3423CC198C3A}" srcOrd="11" destOrd="0" presId="urn:microsoft.com/office/officeart/2005/8/layout/default"/>
    <dgm:cxn modelId="{B876374B-7058-4FF5-9360-DB0DDD055BFE}" type="presParOf" srcId="{497C87D4-D526-4939-B31F-6641AE982126}" destId="{FBD06BE8-04B0-4491-A3A3-04B86A1B3E23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010AE-BAA7-4529-9DC0-2AFBF3F835F9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28C00B-CCF2-4AA2-AF3A-8A456432416E}">
      <dgm:prSet/>
      <dgm:spPr/>
      <dgm:t>
        <a:bodyPr/>
        <a:lstStyle/>
        <a:p>
          <a:r>
            <a:rPr lang="en-US"/>
            <a:t>Perfectionist</a:t>
          </a:r>
        </a:p>
      </dgm:t>
    </dgm:pt>
    <dgm:pt modelId="{B612E258-583C-4E0F-9490-4997D61B7106}" type="parTrans" cxnId="{A9BCAF9C-72F0-4CAA-88F4-AF3A516C1B65}">
      <dgm:prSet/>
      <dgm:spPr/>
      <dgm:t>
        <a:bodyPr/>
        <a:lstStyle/>
        <a:p>
          <a:endParaRPr lang="en-US"/>
        </a:p>
      </dgm:t>
    </dgm:pt>
    <dgm:pt modelId="{A89A27D5-E2BE-4380-97EA-32C3FDC3BE65}" type="sibTrans" cxnId="{A9BCAF9C-72F0-4CAA-88F4-AF3A516C1B65}">
      <dgm:prSet/>
      <dgm:spPr/>
      <dgm:t>
        <a:bodyPr/>
        <a:lstStyle/>
        <a:p>
          <a:endParaRPr lang="en-US"/>
        </a:p>
      </dgm:t>
    </dgm:pt>
    <dgm:pt modelId="{EE6E543C-0904-4B3D-B324-0741275B303F}">
      <dgm:prSet/>
      <dgm:spPr/>
      <dgm:t>
        <a:bodyPr/>
        <a:lstStyle/>
        <a:p>
          <a:r>
            <a:rPr lang="en-US" dirty="0"/>
            <a:t>Formidable</a:t>
          </a:r>
        </a:p>
      </dgm:t>
    </dgm:pt>
    <dgm:pt modelId="{B09B80E8-2022-446C-9065-8D43F88513C7}" type="parTrans" cxnId="{58F29D34-B440-44AD-A860-80DE0036C374}">
      <dgm:prSet/>
      <dgm:spPr/>
      <dgm:t>
        <a:bodyPr/>
        <a:lstStyle/>
        <a:p>
          <a:endParaRPr lang="en-US"/>
        </a:p>
      </dgm:t>
    </dgm:pt>
    <dgm:pt modelId="{49FF85F2-DA62-44FC-B54C-EE7E36067D8D}" type="sibTrans" cxnId="{58F29D34-B440-44AD-A860-80DE0036C374}">
      <dgm:prSet/>
      <dgm:spPr/>
      <dgm:t>
        <a:bodyPr/>
        <a:lstStyle/>
        <a:p>
          <a:endParaRPr lang="en-US"/>
        </a:p>
      </dgm:t>
    </dgm:pt>
    <dgm:pt modelId="{DDD2B624-166E-4656-A6C9-81106298E038}">
      <dgm:prSet/>
      <dgm:spPr/>
      <dgm:t>
        <a:bodyPr/>
        <a:lstStyle/>
        <a:p>
          <a:r>
            <a:rPr lang="en-US"/>
            <a:t>Very critical</a:t>
          </a:r>
        </a:p>
      </dgm:t>
    </dgm:pt>
    <dgm:pt modelId="{1C11C376-1598-4BBB-91FC-D2BB280E4716}" type="parTrans" cxnId="{2F39CF70-B204-4D25-89D7-15A31DC850CC}">
      <dgm:prSet/>
      <dgm:spPr/>
      <dgm:t>
        <a:bodyPr/>
        <a:lstStyle/>
        <a:p>
          <a:endParaRPr lang="en-US"/>
        </a:p>
      </dgm:t>
    </dgm:pt>
    <dgm:pt modelId="{16BE7E60-EFFF-4ED2-B4A1-86D9CA89AC63}" type="sibTrans" cxnId="{2F39CF70-B204-4D25-89D7-15A31DC850CC}">
      <dgm:prSet/>
      <dgm:spPr/>
      <dgm:t>
        <a:bodyPr/>
        <a:lstStyle/>
        <a:p>
          <a:endParaRPr lang="en-US"/>
        </a:p>
      </dgm:t>
    </dgm:pt>
    <dgm:pt modelId="{FD8A40DE-6006-4BF2-AB1B-0D5C913F0DCC}">
      <dgm:prSet/>
      <dgm:spPr/>
      <dgm:t>
        <a:bodyPr/>
        <a:lstStyle/>
        <a:p>
          <a:r>
            <a:rPr lang="en-US"/>
            <a:t>Partial</a:t>
          </a:r>
        </a:p>
      </dgm:t>
    </dgm:pt>
    <dgm:pt modelId="{8F903755-BE7B-4131-9B3C-F0247F92FDDD}" type="parTrans" cxnId="{890A5F63-FB59-4393-BD02-7A336773EF70}">
      <dgm:prSet/>
      <dgm:spPr/>
      <dgm:t>
        <a:bodyPr/>
        <a:lstStyle/>
        <a:p>
          <a:endParaRPr lang="en-US"/>
        </a:p>
      </dgm:t>
    </dgm:pt>
    <dgm:pt modelId="{478FB093-C67D-4D86-99B4-166EC3FC20F9}" type="sibTrans" cxnId="{890A5F63-FB59-4393-BD02-7A336773EF70}">
      <dgm:prSet/>
      <dgm:spPr/>
      <dgm:t>
        <a:bodyPr/>
        <a:lstStyle/>
        <a:p>
          <a:endParaRPr lang="en-US"/>
        </a:p>
      </dgm:t>
    </dgm:pt>
    <dgm:pt modelId="{1636BAA1-AD27-4EA6-BB80-F24873241BEB}">
      <dgm:prSet/>
      <dgm:spPr/>
      <dgm:t>
        <a:bodyPr/>
        <a:lstStyle/>
        <a:p>
          <a:r>
            <a:rPr lang="en-US"/>
            <a:t>Sarcastic</a:t>
          </a:r>
        </a:p>
      </dgm:t>
    </dgm:pt>
    <dgm:pt modelId="{E244512A-B6F1-49A8-8841-227312809CB0}" type="parTrans" cxnId="{665F126E-72CA-47D3-A750-BBA96DB30F87}">
      <dgm:prSet/>
      <dgm:spPr/>
      <dgm:t>
        <a:bodyPr/>
        <a:lstStyle/>
        <a:p>
          <a:endParaRPr lang="en-US"/>
        </a:p>
      </dgm:t>
    </dgm:pt>
    <dgm:pt modelId="{4B99070F-B48F-4709-8461-AE070411A691}" type="sibTrans" cxnId="{665F126E-72CA-47D3-A750-BBA96DB30F87}">
      <dgm:prSet/>
      <dgm:spPr/>
      <dgm:t>
        <a:bodyPr/>
        <a:lstStyle/>
        <a:p>
          <a:endParaRPr lang="en-US"/>
        </a:p>
      </dgm:t>
    </dgm:pt>
    <dgm:pt modelId="{A5838A4A-2968-4186-A272-50CE3DA68C89}" type="pres">
      <dgm:prSet presAssocID="{12F010AE-BAA7-4529-9DC0-2AFBF3F835F9}" presName="Name0" presStyleCnt="0">
        <dgm:presLayoutVars>
          <dgm:dir/>
          <dgm:animLvl val="lvl"/>
          <dgm:resizeHandles val="exact"/>
        </dgm:presLayoutVars>
      </dgm:prSet>
      <dgm:spPr/>
    </dgm:pt>
    <dgm:pt modelId="{49AC4536-D799-408D-BC9F-E0D29B3B5F75}" type="pres">
      <dgm:prSet presAssocID="{4028C00B-CCF2-4AA2-AF3A-8A456432416E}" presName="linNode" presStyleCnt="0"/>
      <dgm:spPr/>
    </dgm:pt>
    <dgm:pt modelId="{9B7E1928-52A7-442C-89F8-1118C2079C8D}" type="pres">
      <dgm:prSet presAssocID="{4028C00B-CCF2-4AA2-AF3A-8A456432416E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7E204A1E-3D4C-4591-B5F0-5865092F74CE}" type="pres">
      <dgm:prSet presAssocID="{A89A27D5-E2BE-4380-97EA-32C3FDC3BE65}" presName="sp" presStyleCnt="0"/>
      <dgm:spPr/>
    </dgm:pt>
    <dgm:pt modelId="{12AB2588-B212-4EC3-ACB7-911BA999B2CB}" type="pres">
      <dgm:prSet presAssocID="{EE6E543C-0904-4B3D-B324-0741275B303F}" presName="linNode" presStyleCnt="0"/>
      <dgm:spPr/>
    </dgm:pt>
    <dgm:pt modelId="{E39CAE74-6B20-4422-8909-02C80051B9CE}" type="pres">
      <dgm:prSet presAssocID="{EE6E543C-0904-4B3D-B324-0741275B303F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CFDDBE86-34C7-45E8-9767-183F4B1E5093}" type="pres">
      <dgm:prSet presAssocID="{49FF85F2-DA62-44FC-B54C-EE7E36067D8D}" presName="sp" presStyleCnt="0"/>
      <dgm:spPr/>
    </dgm:pt>
    <dgm:pt modelId="{5223CDD6-CF54-45CA-A60D-1875C0D7A728}" type="pres">
      <dgm:prSet presAssocID="{DDD2B624-166E-4656-A6C9-81106298E038}" presName="linNode" presStyleCnt="0"/>
      <dgm:spPr/>
    </dgm:pt>
    <dgm:pt modelId="{0372256B-F9A3-49F7-BF18-A1A07EB19E4E}" type="pres">
      <dgm:prSet presAssocID="{DDD2B624-166E-4656-A6C9-81106298E038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ABE18E1C-1147-4978-A25A-D687402D0E0B}" type="pres">
      <dgm:prSet presAssocID="{16BE7E60-EFFF-4ED2-B4A1-86D9CA89AC63}" presName="sp" presStyleCnt="0"/>
      <dgm:spPr/>
    </dgm:pt>
    <dgm:pt modelId="{01EAAC2A-F573-4773-B3EA-A099003629B4}" type="pres">
      <dgm:prSet presAssocID="{FD8A40DE-6006-4BF2-AB1B-0D5C913F0DCC}" presName="linNode" presStyleCnt="0"/>
      <dgm:spPr/>
    </dgm:pt>
    <dgm:pt modelId="{B24A2F3C-C23F-4E6F-99D3-7881D03F1434}" type="pres">
      <dgm:prSet presAssocID="{FD8A40DE-6006-4BF2-AB1B-0D5C913F0DCC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15DEE8C4-2012-40C4-BDA8-37B8F19C64B5}" type="pres">
      <dgm:prSet presAssocID="{478FB093-C67D-4D86-99B4-166EC3FC20F9}" presName="sp" presStyleCnt="0"/>
      <dgm:spPr/>
    </dgm:pt>
    <dgm:pt modelId="{54688A94-89CF-4A09-989C-918905DB44CC}" type="pres">
      <dgm:prSet presAssocID="{1636BAA1-AD27-4EA6-BB80-F24873241BEB}" presName="linNode" presStyleCnt="0"/>
      <dgm:spPr/>
    </dgm:pt>
    <dgm:pt modelId="{AACA840A-5FD9-4ED1-BDF0-20DBD558D79B}" type="pres">
      <dgm:prSet presAssocID="{1636BAA1-AD27-4EA6-BB80-F24873241BEB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5D83730F-2D35-4520-A205-E9C1425916C9}" type="presOf" srcId="{1636BAA1-AD27-4EA6-BB80-F24873241BEB}" destId="{AACA840A-5FD9-4ED1-BDF0-20DBD558D79B}" srcOrd="0" destOrd="0" presId="urn:microsoft.com/office/officeart/2005/8/layout/vList5"/>
    <dgm:cxn modelId="{9F557E26-DC5B-438F-AC47-7CE03CB0B128}" type="presOf" srcId="{EE6E543C-0904-4B3D-B324-0741275B303F}" destId="{E39CAE74-6B20-4422-8909-02C80051B9CE}" srcOrd="0" destOrd="0" presId="urn:microsoft.com/office/officeart/2005/8/layout/vList5"/>
    <dgm:cxn modelId="{58F29D34-B440-44AD-A860-80DE0036C374}" srcId="{12F010AE-BAA7-4529-9DC0-2AFBF3F835F9}" destId="{EE6E543C-0904-4B3D-B324-0741275B303F}" srcOrd="1" destOrd="0" parTransId="{B09B80E8-2022-446C-9065-8D43F88513C7}" sibTransId="{49FF85F2-DA62-44FC-B54C-EE7E36067D8D}"/>
    <dgm:cxn modelId="{A6A2FC34-B8C1-4848-AD2D-444599318F22}" type="presOf" srcId="{4028C00B-CCF2-4AA2-AF3A-8A456432416E}" destId="{9B7E1928-52A7-442C-89F8-1118C2079C8D}" srcOrd="0" destOrd="0" presId="urn:microsoft.com/office/officeart/2005/8/layout/vList5"/>
    <dgm:cxn modelId="{890A5F63-FB59-4393-BD02-7A336773EF70}" srcId="{12F010AE-BAA7-4529-9DC0-2AFBF3F835F9}" destId="{FD8A40DE-6006-4BF2-AB1B-0D5C913F0DCC}" srcOrd="3" destOrd="0" parTransId="{8F903755-BE7B-4131-9B3C-F0247F92FDDD}" sibTransId="{478FB093-C67D-4D86-99B4-166EC3FC20F9}"/>
    <dgm:cxn modelId="{665F126E-72CA-47D3-A750-BBA96DB30F87}" srcId="{12F010AE-BAA7-4529-9DC0-2AFBF3F835F9}" destId="{1636BAA1-AD27-4EA6-BB80-F24873241BEB}" srcOrd="4" destOrd="0" parTransId="{E244512A-B6F1-49A8-8841-227312809CB0}" sibTransId="{4B99070F-B48F-4709-8461-AE070411A691}"/>
    <dgm:cxn modelId="{2F39CF70-B204-4D25-89D7-15A31DC850CC}" srcId="{12F010AE-BAA7-4529-9DC0-2AFBF3F835F9}" destId="{DDD2B624-166E-4656-A6C9-81106298E038}" srcOrd="2" destOrd="0" parTransId="{1C11C376-1598-4BBB-91FC-D2BB280E4716}" sibTransId="{16BE7E60-EFFF-4ED2-B4A1-86D9CA89AC63}"/>
    <dgm:cxn modelId="{0AECF257-B39B-45C3-8B75-E2383FEF23D5}" type="presOf" srcId="{DDD2B624-166E-4656-A6C9-81106298E038}" destId="{0372256B-F9A3-49F7-BF18-A1A07EB19E4E}" srcOrd="0" destOrd="0" presId="urn:microsoft.com/office/officeart/2005/8/layout/vList5"/>
    <dgm:cxn modelId="{A9BCAF9C-72F0-4CAA-88F4-AF3A516C1B65}" srcId="{12F010AE-BAA7-4529-9DC0-2AFBF3F835F9}" destId="{4028C00B-CCF2-4AA2-AF3A-8A456432416E}" srcOrd="0" destOrd="0" parTransId="{B612E258-583C-4E0F-9490-4997D61B7106}" sibTransId="{A89A27D5-E2BE-4380-97EA-32C3FDC3BE65}"/>
    <dgm:cxn modelId="{B1B034C7-1FD0-4D09-BD59-A2199D42F1CA}" type="presOf" srcId="{12F010AE-BAA7-4529-9DC0-2AFBF3F835F9}" destId="{A5838A4A-2968-4186-A272-50CE3DA68C89}" srcOrd="0" destOrd="0" presId="urn:microsoft.com/office/officeart/2005/8/layout/vList5"/>
    <dgm:cxn modelId="{F769B6F7-F767-4F67-AE29-978F0026ACE3}" type="presOf" srcId="{FD8A40DE-6006-4BF2-AB1B-0D5C913F0DCC}" destId="{B24A2F3C-C23F-4E6F-99D3-7881D03F1434}" srcOrd="0" destOrd="0" presId="urn:microsoft.com/office/officeart/2005/8/layout/vList5"/>
    <dgm:cxn modelId="{5C2F1E27-5A0A-4177-A6B5-CDBF3E0EE321}" type="presParOf" srcId="{A5838A4A-2968-4186-A272-50CE3DA68C89}" destId="{49AC4536-D799-408D-BC9F-E0D29B3B5F75}" srcOrd="0" destOrd="0" presId="urn:microsoft.com/office/officeart/2005/8/layout/vList5"/>
    <dgm:cxn modelId="{37FD6F98-C247-41CA-968A-9DDD073E1EEE}" type="presParOf" srcId="{49AC4536-D799-408D-BC9F-E0D29B3B5F75}" destId="{9B7E1928-52A7-442C-89F8-1118C2079C8D}" srcOrd="0" destOrd="0" presId="urn:microsoft.com/office/officeart/2005/8/layout/vList5"/>
    <dgm:cxn modelId="{9C32AC5D-C081-4020-89A1-C2DACAECAD98}" type="presParOf" srcId="{A5838A4A-2968-4186-A272-50CE3DA68C89}" destId="{7E204A1E-3D4C-4591-B5F0-5865092F74CE}" srcOrd="1" destOrd="0" presId="urn:microsoft.com/office/officeart/2005/8/layout/vList5"/>
    <dgm:cxn modelId="{F17B41C8-0665-4258-B4A7-57FDB9B83BE2}" type="presParOf" srcId="{A5838A4A-2968-4186-A272-50CE3DA68C89}" destId="{12AB2588-B212-4EC3-ACB7-911BA999B2CB}" srcOrd="2" destOrd="0" presId="urn:microsoft.com/office/officeart/2005/8/layout/vList5"/>
    <dgm:cxn modelId="{C191502D-83C6-4C82-90CF-14BC9E3DD545}" type="presParOf" srcId="{12AB2588-B212-4EC3-ACB7-911BA999B2CB}" destId="{E39CAE74-6B20-4422-8909-02C80051B9CE}" srcOrd="0" destOrd="0" presId="urn:microsoft.com/office/officeart/2005/8/layout/vList5"/>
    <dgm:cxn modelId="{3456B7A6-5D0E-4D5B-AB42-BBA72CDB5648}" type="presParOf" srcId="{A5838A4A-2968-4186-A272-50CE3DA68C89}" destId="{CFDDBE86-34C7-45E8-9767-183F4B1E5093}" srcOrd="3" destOrd="0" presId="urn:microsoft.com/office/officeart/2005/8/layout/vList5"/>
    <dgm:cxn modelId="{ADF73F4F-0F83-442A-A639-21B3823282DF}" type="presParOf" srcId="{A5838A4A-2968-4186-A272-50CE3DA68C89}" destId="{5223CDD6-CF54-45CA-A60D-1875C0D7A728}" srcOrd="4" destOrd="0" presId="urn:microsoft.com/office/officeart/2005/8/layout/vList5"/>
    <dgm:cxn modelId="{C9DB455E-8848-4F5F-B3DF-47AB3F2069D5}" type="presParOf" srcId="{5223CDD6-CF54-45CA-A60D-1875C0D7A728}" destId="{0372256B-F9A3-49F7-BF18-A1A07EB19E4E}" srcOrd="0" destOrd="0" presId="urn:microsoft.com/office/officeart/2005/8/layout/vList5"/>
    <dgm:cxn modelId="{68A047A7-4B8F-4C08-8343-B875F84623A8}" type="presParOf" srcId="{A5838A4A-2968-4186-A272-50CE3DA68C89}" destId="{ABE18E1C-1147-4978-A25A-D687402D0E0B}" srcOrd="5" destOrd="0" presId="urn:microsoft.com/office/officeart/2005/8/layout/vList5"/>
    <dgm:cxn modelId="{12D15C7F-8107-45CF-AB01-2A81BDF9971E}" type="presParOf" srcId="{A5838A4A-2968-4186-A272-50CE3DA68C89}" destId="{01EAAC2A-F573-4773-B3EA-A099003629B4}" srcOrd="6" destOrd="0" presId="urn:microsoft.com/office/officeart/2005/8/layout/vList5"/>
    <dgm:cxn modelId="{C7D2F226-8412-4986-8084-4E6F49428A93}" type="presParOf" srcId="{01EAAC2A-F573-4773-B3EA-A099003629B4}" destId="{B24A2F3C-C23F-4E6F-99D3-7881D03F1434}" srcOrd="0" destOrd="0" presId="urn:microsoft.com/office/officeart/2005/8/layout/vList5"/>
    <dgm:cxn modelId="{15A25F2D-848F-43F1-9C78-A56747E6F979}" type="presParOf" srcId="{A5838A4A-2968-4186-A272-50CE3DA68C89}" destId="{15DEE8C4-2012-40C4-BDA8-37B8F19C64B5}" srcOrd="7" destOrd="0" presId="urn:microsoft.com/office/officeart/2005/8/layout/vList5"/>
    <dgm:cxn modelId="{DBCB4A5F-5AC3-4368-9634-8071DD8B037D}" type="presParOf" srcId="{A5838A4A-2968-4186-A272-50CE3DA68C89}" destId="{54688A94-89CF-4A09-989C-918905DB44CC}" srcOrd="8" destOrd="0" presId="urn:microsoft.com/office/officeart/2005/8/layout/vList5"/>
    <dgm:cxn modelId="{6F57E506-4513-4CD2-BA7E-4D4780AB45D1}" type="presParOf" srcId="{54688A94-89CF-4A09-989C-918905DB44CC}" destId="{AACA840A-5FD9-4ED1-BDF0-20DBD558D79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4B6CC-3FFF-4D1D-B7AC-00502F43727F}">
      <dsp:nvSpPr>
        <dsp:cNvPr id="0" name=""/>
        <dsp:cNvSpPr/>
      </dsp:nvSpPr>
      <dsp:spPr>
        <a:xfrm>
          <a:off x="748486" y="3406"/>
          <a:ext cx="1889633" cy="11337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Genuine</a:t>
          </a:r>
        </a:p>
      </dsp:txBody>
      <dsp:txXfrm>
        <a:off x="748486" y="3406"/>
        <a:ext cx="1889633" cy="1133780"/>
      </dsp:txXfrm>
    </dsp:sp>
    <dsp:sp modelId="{3923DBB7-10F9-4FB4-B5D2-7E6935B8AAA5}">
      <dsp:nvSpPr>
        <dsp:cNvPr id="0" name=""/>
        <dsp:cNvSpPr/>
      </dsp:nvSpPr>
      <dsp:spPr>
        <a:xfrm>
          <a:off x="2827083" y="3406"/>
          <a:ext cx="1889633" cy="1133780"/>
        </a:xfrm>
        <a:prstGeom prst="rect">
          <a:avLst/>
        </a:prstGeom>
        <a:solidFill>
          <a:schemeClr val="accent5">
            <a:hueOff val="265890"/>
            <a:satOff val="-2986"/>
            <a:lumOff val="-63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Good personality</a:t>
          </a:r>
        </a:p>
      </dsp:txBody>
      <dsp:txXfrm>
        <a:off x="2827083" y="3406"/>
        <a:ext cx="1889633" cy="1133780"/>
      </dsp:txXfrm>
    </dsp:sp>
    <dsp:sp modelId="{6FC7DD15-F0EC-4E26-9DFA-83099E43E8F3}">
      <dsp:nvSpPr>
        <dsp:cNvPr id="0" name=""/>
        <dsp:cNvSpPr/>
      </dsp:nvSpPr>
      <dsp:spPr>
        <a:xfrm>
          <a:off x="4905680" y="3406"/>
          <a:ext cx="1889633" cy="1133780"/>
        </a:xfrm>
        <a:prstGeom prst="rect">
          <a:avLst/>
        </a:prstGeom>
        <a:solidFill>
          <a:schemeClr val="accent5">
            <a:hueOff val="531780"/>
            <a:satOff val="-5973"/>
            <a:lumOff val="-12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Encouraging</a:t>
          </a:r>
        </a:p>
      </dsp:txBody>
      <dsp:txXfrm>
        <a:off x="4905680" y="3406"/>
        <a:ext cx="1889633" cy="1133780"/>
      </dsp:txXfrm>
    </dsp:sp>
    <dsp:sp modelId="{E964DA5D-40FE-498F-A6FA-B3F11736D25C}">
      <dsp:nvSpPr>
        <dsp:cNvPr id="0" name=""/>
        <dsp:cNvSpPr/>
      </dsp:nvSpPr>
      <dsp:spPr>
        <a:xfrm>
          <a:off x="748486" y="1326149"/>
          <a:ext cx="1889633" cy="1133780"/>
        </a:xfrm>
        <a:prstGeom prst="rect">
          <a:avLst/>
        </a:prstGeom>
        <a:solidFill>
          <a:schemeClr val="accent5">
            <a:hueOff val="797670"/>
            <a:satOff val="-8959"/>
            <a:lumOff val="-19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Understanding</a:t>
          </a:r>
        </a:p>
      </dsp:txBody>
      <dsp:txXfrm>
        <a:off x="748486" y="1326149"/>
        <a:ext cx="1889633" cy="1133780"/>
      </dsp:txXfrm>
    </dsp:sp>
    <dsp:sp modelId="{22CA19D5-2805-41C3-B0DD-BA4B92AC7A07}">
      <dsp:nvSpPr>
        <dsp:cNvPr id="0" name=""/>
        <dsp:cNvSpPr/>
      </dsp:nvSpPr>
      <dsp:spPr>
        <a:xfrm>
          <a:off x="2827083" y="1326149"/>
          <a:ext cx="1889633" cy="1133780"/>
        </a:xfrm>
        <a:prstGeom prst="rect">
          <a:avLst/>
        </a:prstGeom>
        <a:solidFill>
          <a:schemeClr val="accent5">
            <a:hueOff val="1063560"/>
            <a:satOff val="-11946"/>
            <a:lumOff val="-2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Patient</a:t>
          </a:r>
        </a:p>
      </dsp:txBody>
      <dsp:txXfrm>
        <a:off x="2827083" y="1326149"/>
        <a:ext cx="1889633" cy="1133780"/>
      </dsp:txXfrm>
    </dsp:sp>
    <dsp:sp modelId="{E714A4F1-332A-4591-A8AF-80C43501D382}">
      <dsp:nvSpPr>
        <dsp:cNvPr id="0" name=""/>
        <dsp:cNvSpPr/>
      </dsp:nvSpPr>
      <dsp:spPr>
        <a:xfrm>
          <a:off x="4905680" y="1326149"/>
          <a:ext cx="1889633" cy="1133780"/>
        </a:xfrm>
        <a:prstGeom prst="rect">
          <a:avLst/>
        </a:prstGeom>
        <a:solidFill>
          <a:schemeClr val="accent5">
            <a:hueOff val="1329450"/>
            <a:satOff val="-14932"/>
            <a:lumOff val="-318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Friendly</a:t>
          </a:r>
        </a:p>
      </dsp:txBody>
      <dsp:txXfrm>
        <a:off x="4905680" y="1326149"/>
        <a:ext cx="1889633" cy="1133780"/>
      </dsp:txXfrm>
    </dsp:sp>
    <dsp:sp modelId="{EA9C676F-E75F-41B3-B8C1-488616EB2815}">
      <dsp:nvSpPr>
        <dsp:cNvPr id="0" name=""/>
        <dsp:cNvSpPr/>
      </dsp:nvSpPr>
      <dsp:spPr>
        <a:xfrm>
          <a:off x="748486" y="2648893"/>
          <a:ext cx="1889633" cy="1133780"/>
        </a:xfrm>
        <a:prstGeom prst="rect">
          <a:avLst/>
        </a:prstGeom>
        <a:solidFill>
          <a:schemeClr val="accent5">
            <a:hueOff val="1595340"/>
            <a:satOff val="-17918"/>
            <a:lumOff val="-3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Lively</a:t>
          </a:r>
        </a:p>
      </dsp:txBody>
      <dsp:txXfrm>
        <a:off x="748486" y="2648893"/>
        <a:ext cx="1889633" cy="1133780"/>
      </dsp:txXfrm>
    </dsp:sp>
    <dsp:sp modelId="{A9746713-33DD-4D34-9949-81C175F83512}">
      <dsp:nvSpPr>
        <dsp:cNvPr id="0" name=""/>
        <dsp:cNvSpPr/>
      </dsp:nvSpPr>
      <dsp:spPr>
        <a:xfrm>
          <a:off x="2827083" y="2648893"/>
          <a:ext cx="1889633" cy="1133780"/>
        </a:xfrm>
        <a:prstGeom prst="rect">
          <a:avLst/>
        </a:prstGeom>
        <a:solidFill>
          <a:schemeClr val="accent5">
            <a:hueOff val="1861230"/>
            <a:satOff val="-20905"/>
            <a:lumOff val="-44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Caring</a:t>
          </a:r>
        </a:p>
      </dsp:txBody>
      <dsp:txXfrm>
        <a:off x="2827083" y="2648893"/>
        <a:ext cx="1889633" cy="1133780"/>
      </dsp:txXfrm>
    </dsp:sp>
    <dsp:sp modelId="{CC937427-4719-496F-9F24-DF3050F76BD2}">
      <dsp:nvSpPr>
        <dsp:cNvPr id="0" name=""/>
        <dsp:cNvSpPr/>
      </dsp:nvSpPr>
      <dsp:spPr>
        <a:xfrm>
          <a:off x="4905680" y="2648893"/>
          <a:ext cx="1889633" cy="1133780"/>
        </a:xfrm>
        <a:prstGeom prst="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Considerate</a:t>
          </a:r>
        </a:p>
      </dsp:txBody>
      <dsp:txXfrm>
        <a:off x="4905680" y="2648893"/>
        <a:ext cx="1889633" cy="1133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6D287-B13D-4809-A59C-746B044BE47C}">
      <dsp:nvSpPr>
        <dsp:cNvPr id="0" name=""/>
        <dsp:cNvSpPr/>
      </dsp:nvSpPr>
      <dsp:spPr>
        <a:xfrm>
          <a:off x="748486" y="3406"/>
          <a:ext cx="1889633" cy="11337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Warm</a:t>
          </a:r>
        </a:p>
      </dsp:txBody>
      <dsp:txXfrm>
        <a:off x="748486" y="3406"/>
        <a:ext cx="1889633" cy="1133780"/>
      </dsp:txXfrm>
    </dsp:sp>
    <dsp:sp modelId="{43DED92B-17C4-48C8-A6AC-B7D04F0E72DD}">
      <dsp:nvSpPr>
        <dsp:cNvPr id="0" name=""/>
        <dsp:cNvSpPr/>
      </dsp:nvSpPr>
      <dsp:spPr>
        <a:xfrm>
          <a:off x="2827083" y="3406"/>
          <a:ext cx="1889633" cy="1133780"/>
        </a:xfrm>
        <a:prstGeom prst="rect">
          <a:avLst/>
        </a:prstGeom>
        <a:solidFill>
          <a:schemeClr val="accent5">
            <a:hueOff val="354520"/>
            <a:satOff val="-3982"/>
            <a:lumOff val="-85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Humourous</a:t>
          </a:r>
        </a:p>
      </dsp:txBody>
      <dsp:txXfrm>
        <a:off x="2827083" y="3406"/>
        <a:ext cx="1889633" cy="1133780"/>
      </dsp:txXfrm>
    </dsp:sp>
    <dsp:sp modelId="{EC818AFE-99B7-4D31-9E44-7A3705092D9E}">
      <dsp:nvSpPr>
        <dsp:cNvPr id="0" name=""/>
        <dsp:cNvSpPr/>
      </dsp:nvSpPr>
      <dsp:spPr>
        <a:xfrm>
          <a:off x="4905680" y="3406"/>
          <a:ext cx="1889633" cy="1133780"/>
        </a:xfrm>
        <a:prstGeom prst="rect">
          <a:avLst/>
        </a:prstGeom>
        <a:solidFill>
          <a:schemeClr val="accent5">
            <a:hueOff val="709040"/>
            <a:satOff val="-7964"/>
            <a:lumOff val="-16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Good command of subject  Supportive</a:t>
          </a:r>
        </a:p>
      </dsp:txBody>
      <dsp:txXfrm>
        <a:off x="4905680" y="3406"/>
        <a:ext cx="1889633" cy="1133780"/>
      </dsp:txXfrm>
    </dsp:sp>
    <dsp:sp modelId="{A2480657-61CE-4FD0-B6B1-1DAB2BCD8E44}">
      <dsp:nvSpPr>
        <dsp:cNvPr id="0" name=""/>
        <dsp:cNvSpPr/>
      </dsp:nvSpPr>
      <dsp:spPr>
        <a:xfrm>
          <a:off x="748486" y="1326149"/>
          <a:ext cx="1889633" cy="1133780"/>
        </a:xfrm>
        <a:prstGeom prst="rect">
          <a:avLst/>
        </a:prstGeom>
        <a:solidFill>
          <a:schemeClr val="accent5">
            <a:hueOff val="1063560"/>
            <a:satOff val="-11946"/>
            <a:lumOff val="-2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Empathetic</a:t>
          </a:r>
        </a:p>
      </dsp:txBody>
      <dsp:txXfrm>
        <a:off x="748486" y="1326149"/>
        <a:ext cx="1889633" cy="1133780"/>
      </dsp:txXfrm>
    </dsp:sp>
    <dsp:sp modelId="{8782CEAE-B3B5-409B-BF75-727A74C386A7}">
      <dsp:nvSpPr>
        <dsp:cNvPr id="0" name=""/>
        <dsp:cNvSpPr/>
      </dsp:nvSpPr>
      <dsp:spPr>
        <a:xfrm>
          <a:off x="2827083" y="1326149"/>
          <a:ext cx="1889633" cy="1133780"/>
        </a:xfrm>
        <a:prstGeom prst="rect">
          <a:avLst/>
        </a:prstGeom>
        <a:solidFill>
          <a:schemeClr val="accent5">
            <a:hueOff val="1418080"/>
            <a:satOff val="-15927"/>
            <a:lumOff val="-33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Positive vocabulary</a:t>
          </a:r>
        </a:p>
      </dsp:txBody>
      <dsp:txXfrm>
        <a:off x="2827083" y="1326149"/>
        <a:ext cx="1889633" cy="1133780"/>
      </dsp:txXfrm>
    </dsp:sp>
    <dsp:sp modelId="{D348A58C-BF4B-472E-B6D2-DDB8DCBEBCCD}">
      <dsp:nvSpPr>
        <dsp:cNvPr id="0" name=""/>
        <dsp:cNvSpPr/>
      </dsp:nvSpPr>
      <dsp:spPr>
        <a:xfrm>
          <a:off x="4905680" y="1326149"/>
          <a:ext cx="1889633" cy="1133780"/>
        </a:xfrm>
        <a:prstGeom prst="rect">
          <a:avLst/>
        </a:prstGeom>
        <a:solidFill>
          <a:schemeClr val="accent5">
            <a:hueOff val="1772600"/>
            <a:satOff val="-19909"/>
            <a:lumOff val="-424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Soft-spoken</a:t>
          </a:r>
        </a:p>
      </dsp:txBody>
      <dsp:txXfrm>
        <a:off x="4905680" y="1326149"/>
        <a:ext cx="1889633" cy="1133780"/>
      </dsp:txXfrm>
    </dsp:sp>
    <dsp:sp modelId="{FBD06BE8-04B0-4491-A3A3-04B86A1B3E23}">
      <dsp:nvSpPr>
        <dsp:cNvPr id="0" name=""/>
        <dsp:cNvSpPr/>
      </dsp:nvSpPr>
      <dsp:spPr>
        <a:xfrm>
          <a:off x="2827083" y="2648893"/>
          <a:ext cx="1889633" cy="1133780"/>
        </a:xfrm>
        <a:prstGeom prst="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Good listener  Spoke our language</a:t>
          </a:r>
        </a:p>
      </dsp:txBody>
      <dsp:txXfrm>
        <a:off x="2827083" y="2648893"/>
        <a:ext cx="1889633" cy="1133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E1928-52A7-442C-89F8-1118C2079C8D}">
      <dsp:nvSpPr>
        <dsp:cNvPr id="0" name=""/>
        <dsp:cNvSpPr/>
      </dsp:nvSpPr>
      <dsp:spPr>
        <a:xfrm>
          <a:off x="2414016" y="1663"/>
          <a:ext cx="2715768" cy="7274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Perfectionist</a:t>
          </a:r>
        </a:p>
      </dsp:txBody>
      <dsp:txXfrm>
        <a:off x="2449527" y="37174"/>
        <a:ext cx="2644746" cy="656430"/>
      </dsp:txXfrm>
    </dsp:sp>
    <dsp:sp modelId="{E39CAE74-6B20-4422-8909-02C80051B9CE}">
      <dsp:nvSpPr>
        <dsp:cNvPr id="0" name=""/>
        <dsp:cNvSpPr/>
      </dsp:nvSpPr>
      <dsp:spPr>
        <a:xfrm>
          <a:off x="2414016" y="765488"/>
          <a:ext cx="2715768" cy="727452"/>
        </a:xfrm>
        <a:prstGeom prst="roundRect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Formidable</a:t>
          </a:r>
        </a:p>
      </dsp:txBody>
      <dsp:txXfrm>
        <a:off x="2449527" y="800999"/>
        <a:ext cx="2644746" cy="656430"/>
      </dsp:txXfrm>
    </dsp:sp>
    <dsp:sp modelId="{0372256B-F9A3-49F7-BF18-A1A07EB19E4E}">
      <dsp:nvSpPr>
        <dsp:cNvPr id="0" name=""/>
        <dsp:cNvSpPr/>
      </dsp:nvSpPr>
      <dsp:spPr>
        <a:xfrm>
          <a:off x="2414016" y="1529313"/>
          <a:ext cx="2715768" cy="727452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Very critical</a:t>
          </a:r>
        </a:p>
      </dsp:txBody>
      <dsp:txXfrm>
        <a:off x="2449527" y="1564824"/>
        <a:ext cx="2644746" cy="656430"/>
      </dsp:txXfrm>
    </dsp:sp>
    <dsp:sp modelId="{B24A2F3C-C23F-4E6F-99D3-7881D03F1434}">
      <dsp:nvSpPr>
        <dsp:cNvPr id="0" name=""/>
        <dsp:cNvSpPr/>
      </dsp:nvSpPr>
      <dsp:spPr>
        <a:xfrm>
          <a:off x="2414016" y="2293138"/>
          <a:ext cx="2715768" cy="727452"/>
        </a:xfrm>
        <a:prstGeom prst="roundRect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Partial</a:t>
          </a:r>
        </a:p>
      </dsp:txBody>
      <dsp:txXfrm>
        <a:off x="2449527" y="2328649"/>
        <a:ext cx="2644746" cy="656430"/>
      </dsp:txXfrm>
    </dsp:sp>
    <dsp:sp modelId="{AACA840A-5FD9-4ED1-BDF0-20DBD558D79B}">
      <dsp:nvSpPr>
        <dsp:cNvPr id="0" name=""/>
        <dsp:cNvSpPr/>
      </dsp:nvSpPr>
      <dsp:spPr>
        <a:xfrm>
          <a:off x="2414016" y="3056963"/>
          <a:ext cx="2715768" cy="727452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Sarcastic</a:t>
          </a:r>
        </a:p>
      </dsp:txBody>
      <dsp:txXfrm>
        <a:off x="2449527" y="3092474"/>
        <a:ext cx="2644746" cy="65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E50B9-1525-43EF-9C93-7E4D48FD9D3A}" type="datetimeFigureOut">
              <a:rPr lang="en-AU" smtClean="0"/>
              <a:t>2/11/2024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FF7FA-85D6-442B-BE6E-A04EAFD2B9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173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0F4A98-832B-4971-AF41-00B4CD79FFA9}" type="slidenum">
              <a:rPr lang="en-AU" smtClean="0"/>
              <a:t>39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8590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75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630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5897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FFC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6575" y="2017331"/>
            <a:ext cx="3554729" cy="3648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306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142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26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960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031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237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634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40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44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94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80F8F08-17BD-F738-DCCA-CC59EF691ED2}"/>
              </a:ext>
            </a:extLst>
          </p:cNvPr>
          <p:cNvSpPr txBox="1"/>
          <p:nvPr/>
        </p:nvSpPr>
        <p:spPr>
          <a:xfrm>
            <a:off x="914400" y="756375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/>
              <a:t>Counselling Skills for Teachers</a:t>
            </a:r>
            <a:endParaRPr lang="en-AU" sz="4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8A682A-1FA9-5386-470B-131B82FC07C2}"/>
              </a:ext>
            </a:extLst>
          </p:cNvPr>
          <p:cNvSpPr txBox="1"/>
          <p:nvPr/>
        </p:nvSpPr>
        <p:spPr>
          <a:xfrm>
            <a:off x="571500" y="4840694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err="1"/>
              <a:t>Dr.K.Jafar</a:t>
            </a:r>
            <a:r>
              <a:rPr lang="en-AU" sz="2000" dirty="0"/>
              <a:t> Ali, </a:t>
            </a:r>
            <a:r>
              <a:rPr lang="en-AU" sz="2000" dirty="0" err="1"/>
              <a:t>Ph.D</a:t>
            </a:r>
            <a:endParaRPr lang="en-AU" sz="2000" dirty="0"/>
          </a:p>
          <a:p>
            <a:pPr algn="ctr"/>
            <a:r>
              <a:rPr lang="en-AU" sz="2000" dirty="0"/>
              <a:t>CEO, Redefine HR</a:t>
            </a:r>
          </a:p>
          <a:p>
            <a:pPr algn="ctr"/>
            <a:r>
              <a:rPr lang="en-AU" sz="2000" dirty="0"/>
              <a:t>INDIA</a:t>
            </a:r>
          </a:p>
          <a:p>
            <a:endParaRPr lang="en-AU" sz="4400" dirty="0"/>
          </a:p>
        </p:txBody>
      </p:sp>
      <p:pic>
        <p:nvPicPr>
          <p:cNvPr id="11" name="Picture 10" descr="A group of people laughing&#10;&#10;Description automatically generated">
            <a:extLst>
              <a:ext uri="{FF2B5EF4-FFF2-40B4-BE49-F238E27FC236}">
                <a16:creationId xmlns:a16="http://schemas.microsoft.com/office/drawing/2014/main" id="{FD485983-AE1D-B808-9DB8-8D3105503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130" y="1818287"/>
            <a:ext cx="4097465" cy="2729936"/>
          </a:xfrm>
          <a:prstGeom prst="rect">
            <a:avLst/>
          </a:prstGeom>
        </p:spPr>
      </p:pic>
      <p:pic>
        <p:nvPicPr>
          <p:cNvPr id="13" name="Picture 12" descr="A person standing in front of a whiteboard with a group of people sitting in chairs&#10;&#10;Description automatically generated">
            <a:extLst>
              <a:ext uri="{FF2B5EF4-FFF2-40B4-BE49-F238E27FC236}">
                <a16:creationId xmlns:a16="http://schemas.microsoft.com/office/drawing/2014/main" id="{4B5E5100-6684-7592-62A0-849C43D08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02" y="1849128"/>
            <a:ext cx="4097465" cy="272891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685800" y="2209800"/>
            <a:ext cx="7467600" cy="331539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55600" marR="806450" indent="-343535">
              <a:lnSpc>
                <a:spcPct val="79500"/>
              </a:lnSpc>
              <a:spcBef>
                <a:spcPts val="545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-35" dirty="0">
                <a:latin typeface="Tahoma"/>
                <a:cs typeface="Tahoma"/>
              </a:rPr>
              <a:t>Faculty,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-25" dirty="0">
                <a:latin typeface="Tahoma"/>
                <a:cs typeface="Tahoma"/>
              </a:rPr>
              <a:t>staff,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administrators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are often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first</a:t>
            </a:r>
            <a:r>
              <a:rPr sz="2800" spc="-4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notice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or</a:t>
            </a:r>
            <a:r>
              <a:rPr sz="2800" spc="-15" dirty="0">
                <a:latin typeface="Tahoma"/>
                <a:cs typeface="Tahoma"/>
              </a:rPr>
              <a:t> be </a:t>
            </a:r>
            <a:r>
              <a:rPr sz="2800" spc="-54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approached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spc="25" dirty="0">
                <a:latin typeface="Tahoma"/>
                <a:cs typeface="Tahoma"/>
              </a:rPr>
              <a:t>by</a:t>
            </a:r>
            <a:r>
              <a:rPr sz="2800" spc="-3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students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3200" spc="5" dirty="0">
                <a:latin typeface="Tahoma"/>
                <a:cs typeface="Tahoma"/>
              </a:rPr>
              <a:t>with</a:t>
            </a:r>
            <a:r>
              <a:rPr sz="3200" spc="-7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problems.</a:t>
            </a:r>
            <a:endParaRPr lang="en-AU" sz="2800" spc="-5" dirty="0">
              <a:latin typeface="Tahoma"/>
              <a:cs typeface="Tahoma"/>
            </a:endParaRPr>
          </a:p>
          <a:p>
            <a:pPr marL="355600" marR="806450" indent="-343535">
              <a:lnSpc>
                <a:spcPct val="79500"/>
              </a:lnSpc>
              <a:spcBef>
                <a:spcPts val="545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800" dirty="0">
              <a:latin typeface="Tahoma"/>
              <a:cs typeface="Tahoma"/>
            </a:endParaRPr>
          </a:p>
          <a:p>
            <a:pPr marL="355600" marR="292100" indent="-343535">
              <a:lnSpc>
                <a:spcPct val="80000"/>
              </a:lnSpc>
              <a:spcBef>
                <a:spcPts val="484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-5" dirty="0">
                <a:latin typeface="Tahoma"/>
                <a:cs typeface="Tahoma"/>
              </a:rPr>
              <a:t>Most </a:t>
            </a:r>
            <a:r>
              <a:rPr sz="2800" spc="-20" dirty="0">
                <a:latin typeface="Tahoma"/>
                <a:cs typeface="Tahoma"/>
              </a:rPr>
              <a:t>have </a:t>
            </a:r>
            <a:r>
              <a:rPr sz="2800" spc="20" dirty="0">
                <a:latin typeface="Tahoma"/>
                <a:cs typeface="Tahoma"/>
              </a:rPr>
              <a:t>no </a:t>
            </a:r>
            <a:r>
              <a:rPr sz="2800" spc="-5" dirty="0">
                <a:latin typeface="Tahoma"/>
                <a:cs typeface="Tahoma"/>
              </a:rPr>
              <a:t>training and </a:t>
            </a:r>
            <a:r>
              <a:rPr sz="2800" spc="-20" dirty="0">
                <a:latin typeface="Tahoma"/>
                <a:cs typeface="Tahoma"/>
              </a:rPr>
              <a:t>feel </a:t>
            </a:r>
            <a:r>
              <a:rPr sz="2800" dirty="0">
                <a:latin typeface="Tahoma"/>
                <a:cs typeface="Tahoma"/>
              </a:rPr>
              <a:t>unprepared </a:t>
            </a:r>
            <a:r>
              <a:rPr sz="2800" spc="-5" dirty="0">
                <a:latin typeface="Tahoma"/>
                <a:cs typeface="Tahoma"/>
              </a:rPr>
              <a:t>to handle </a:t>
            </a:r>
            <a:r>
              <a:rPr sz="2800" dirty="0">
                <a:latin typeface="Tahoma"/>
                <a:cs typeface="Tahoma"/>
              </a:rPr>
              <a:t>these issues,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which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20" dirty="0">
                <a:latin typeface="Tahoma"/>
                <a:cs typeface="Tahoma"/>
              </a:rPr>
              <a:t>can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lead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spc="-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avoiding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them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altogether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or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getting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20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over</a:t>
            </a:r>
            <a:r>
              <a:rPr sz="2800" spc="60" dirty="0">
                <a:latin typeface="Tahoma"/>
                <a:cs typeface="Tahoma"/>
              </a:rPr>
              <a:t> </a:t>
            </a:r>
            <a:r>
              <a:rPr sz="2800" spc="-20" dirty="0">
                <a:latin typeface="Tahoma"/>
                <a:cs typeface="Tahoma"/>
              </a:rPr>
              <a:t>one’s </a:t>
            </a:r>
            <a:r>
              <a:rPr sz="2800" spc="-55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head.</a:t>
            </a:r>
            <a:endParaRPr lang="en-AU" sz="2800" spc="-5" dirty="0">
              <a:latin typeface="Tahoma"/>
              <a:cs typeface="Tahoma"/>
            </a:endParaRPr>
          </a:p>
          <a:p>
            <a:pPr marL="355600" marR="292100" indent="-343535">
              <a:lnSpc>
                <a:spcPct val="80000"/>
              </a:lnSpc>
              <a:spcBef>
                <a:spcPts val="484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000" dirty="0">
              <a:latin typeface="Tahoma"/>
              <a:cs typeface="Tahoma"/>
            </a:endParaRPr>
          </a:p>
        </p:txBody>
      </p:sp>
      <p:sp>
        <p:nvSpPr>
          <p:cNvPr id="32" name="Title 16">
            <a:extLst>
              <a:ext uri="{FF2B5EF4-FFF2-40B4-BE49-F238E27FC236}">
                <a16:creationId xmlns:a16="http://schemas.microsoft.com/office/drawing/2014/main" id="{EB7A3A95-2B17-03A8-5B1D-1694C470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Shouldn’t we leave this to the counsellors?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6AF23-0658-31CB-B672-1880E7A91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>
            <a:extLst>
              <a:ext uri="{FF2B5EF4-FFF2-40B4-BE49-F238E27FC236}">
                <a16:creationId xmlns:a16="http://schemas.microsoft.com/office/drawing/2014/main" id="{6EC9C253-83A4-DA0C-283C-FD81FBCFEA00}"/>
              </a:ext>
            </a:extLst>
          </p:cNvPr>
          <p:cNvSpPr txBox="1"/>
          <p:nvPr/>
        </p:nvSpPr>
        <p:spPr>
          <a:xfrm>
            <a:off x="685800" y="2057400"/>
            <a:ext cx="7772400" cy="376289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55600" marR="103505" indent="-343535">
              <a:lnSpc>
                <a:spcPct val="81100"/>
              </a:lnSpc>
              <a:spcBef>
                <a:spcPts val="35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2800" dirty="0">
                <a:latin typeface="Tahoma"/>
                <a:cs typeface="Tahoma"/>
              </a:rPr>
              <a:t>Purposes: </a:t>
            </a:r>
          </a:p>
          <a:p>
            <a:pPr marL="355600" marR="103505" indent="-343535">
              <a:lnSpc>
                <a:spcPct val="81100"/>
              </a:lnSpc>
              <a:spcBef>
                <a:spcPts val="350"/>
              </a:spcBef>
              <a:buClr>
                <a:schemeClr val="tx1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lang="en-GB" sz="2800" spc="-10" dirty="0">
              <a:latin typeface="Tahoma"/>
              <a:cs typeface="Tahoma"/>
            </a:endParaRPr>
          </a:p>
          <a:p>
            <a:pPr marL="354965" marR="103505" indent="-342900">
              <a:lnSpc>
                <a:spcPct val="81100"/>
              </a:lnSpc>
              <a:spcBef>
                <a:spcPts val="350"/>
              </a:spcBef>
              <a:buClr>
                <a:schemeClr val="tx1"/>
              </a:buClr>
              <a:buSzPct val="66666"/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lang="en-GB" sz="2800" spc="-5" dirty="0">
                <a:latin typeface="Tahoma"/>
                <a:cs typeface="Tahoma"/>
              </a:rPr>
              <a:t>To introduce </a:t>
            </a:r>
            <a:r>
              <a:rPr lang="en-GB" sz="2800" spc="10" dirty="0">
                <a:latin typeface="Tahoma"/>
                <a:cs typeface="Tahoma"/>
              </a:rPr>
              <a:t>the </a:t>
            </a:r>
            <a:r>
              <a:rPr lang="en-GB" sz="2800" spc="-5" dirty="0">
                <a:latin typeface="Tahoma"/>
                <a:cs typeface="Tahoma"/>
              </a:rPr>
              <a:t>basic </a:t>
            </a:r>
            <a:r>
              <a:rPr lang="en-GB" sz="2800" dirty="0">
                <a:latin typeface="Tahoma"/>
                <a:cs typeface="Tahoma"/>
              </a:rPr>
              <a:t>counselling </a:t>
            </a:r>
            <a:r>
              <a:rPr lang="en-GB" sz="2800" spc="-5" dirty="0">
                <a:latin typeface="Tahoma"/>
                <a:cs typeface="Tahoma"/>
              </a:rPr>
              <a:t>ideas and skills </a:t>
            </a:r>
            <a:r>
              <a:rPr lang="en-GB" sz="2800" spc="5" dirty="0">
                <a:latin typeface="Tahoma"/>
                <a:cs typeface="Tahoma"/>
              </a:rPr>
              <a:t>for </a:t>
            </a:r>
            <a:r>
              <a:rPr lang="en-GB" sz="2800" spc="10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responding</a:t>
            </a:r>
            <a:r>
              <a:rPr lang="en-GB" sz="2800" spc="15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to</a:t>
            </a:r>
            <a:r>
              <a:rPr lang="en-GB" sz="2800" spc="-40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students’</a:t>
            </a:r>
            <a:r>
              <a:rPr lang="en-GB" sz="2800" spc="35" dirty="0">
                <a:latin typeface="Tahoma"/>
                <a:cs typeface="Tahoma"/>
              </a:rPr>
              <a:t> </a:t>
            </a:r>
            <a:r>
              <a:rPr lang="en-GB" sz="2800" spc="-10" dirty="0">
                <a:latin typeface="Tahoma"/>
                <a:cs typeface="Tahoma"/>
              </a:rPr>
              <a:t>psychological,</a:t>
            </a:r>
            <a:r>
              <a:rPr lang="en-GB" sz="2800" spc="20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emotional,</a:t>
            </a:r>
            <a:r>
              <a:rPr lang="en-GB" sz="2800" spc="15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and</a:t>
            </a:r>
            <a:r>
              <a:rPr lang="en-GB" sz="2800" spc="15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developmental </a:t>
            </a:r>
            <a:r>
              <a:rPr lang="en-GB" sz="2800" spc="-545" dirty="0">
                <a:latin typeface="Tahoma"/>
                <a:cs typeface="Tahoma"/>
              </a:rPr>
              <a:t> </a:t>
            </a:r>
            <a:r>
              <a:rPr lang="en-GB" sz="2800" dirty="0">
                <a:latin typeface="Tahoma"/>
                <a:cs typeface="Tahoma"/>
              </a:rPr>
              <a:t>issues</a:t>
            </a:r>
          </a:p>
          <a:p>
            <a:pPr marL="354965" marR="103505" indent="-342900">
              <a:lnSpc>
                <a:spcPct val="81100"/>
              </a:lnSpc>
              <a:spcBef>
                <a:spcPts val="350"/>
              </a:spcBef>
              <a:buClr>
                <a:schemeClr val="tx1"/>
              </a:buClr>
              <a:buSzPct val="66666"/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endParaRPr lang="en-GB" sz="2800" dirty="0">
              <a:latin typeface="Tahoma"/>
              <a:cs typeface="Tahoma"/>
            </a:endParaRPr>
          </a:p>
          <a:p>
            <a:pPr marL="354965" marR="103505" indent="-342900">
              <a:lnSpc>
                <a:spcPct val="81100"/>
              </a:lnSpc>
              <a:spcBef>
                <a:spcPts val="350"/>
              </a:spcBef>
              <a:buClr>
                <a:schemeClr val="tx1"/>
              </a:buClr>
              <a:buSzPct val="66666"/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lang="en-GB" sz="2800" spc="15" dirty="0">
                <a:latin typeface="Tahoma"/>
                <a:cs typeface="Tahoma"/>
              </a:rPr>
              <a:t>T</a:t>
            </a:r>
            <a:r>
              <a:rPr lang="en-GB" sz="2800" spc="-5" dirty="0">
                <a:latin typeface="Tahoma"/>
                <a:cs typeface="Tahoma"/>
              </a:rPr>
              <a:t>o</a:t>
            </a:r>
            <a:r>
              <a:rPr lang="en-GB" sz="2800" spc="30" dirty="0">
                <a:latin typeface="Tahoma"/>
                <a:cs typeface="Tahoma"/>
              </a:rPr>
              <a:t> </a:t>
            </a:r>
            <a:r>
              <a:rPr lang="en-GB" sz="2800" spc="-10" dirty="0">
                <a:latin typeface="Tahoma"/>
                <a:cs typeface="Tahoma"/>
              </a:rPr>
              <a:t>learn</a:t>
            </a:r>
            <a:r>
              <a:rPr lang="en-GB" sz="2800" spc="5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to</a:t>
            </a:r>
            <a:r>
              <a:rPr lang="en-GB" sz="2800" spc="30" dirty="0">
                <a:latin typeface="Tahoma"/>
                <a:cs typeface="Tahoma"/>
              </a:rPr>
              <a:t> </a:t>
            </a:r>
            <a:r>
              <a:rPr lang="en-GB" sz="2800" spc="-15" dirty="0">
                <a:latin typeface="Tahoma"/>
                <a:cs typeface="Tahoma"/>
              </a:rPr>
              <a:t>identify</a:t>
            </a:r>
            <a:r>
              <a:rPr lang="en-GB" sz="2800" spc="40" dirty="0">
                <a:latin typeface="Tahoma"/>
                <a:cs typeface="Tahoma"/>
              </a:rPr>
              <a:t> </a:t>
            </a:r>
            <a:r>
              <a:rPr lang="en-GB" sz="2800" spc="-10" dirty="0">
                <a:latin typeface="Tahoma"/>
                <a:cs typeface="Tahoma"/>
              </a:rPr>
              <a:t>students</a:t>
            </a:r>
            <a:r>
              <a:rPr lang="en-GB" sz="2800" spc="-25" dirty="0">
                <a:latin typeface="Tahoma"/>
                <a:cs typeface="Tahoma"/>
              </a:rPr>
              <a:t> </a:t>
            </a:r>
            <a:r>
              <a:rPr lang="en-GB" sz="2800" spc="15" dirty="0">
                <a:latin typeface="Tahoma"/>
                <a:cs typeface="Tahoma"/>
              </a:rPr>
              <a:t>in</a:t>
            </a:r>
            <a:r>
              <a:rPr lang="en-GB" sz="2800" spc="10" dirty="0">
                <a:latin typeface="Tahoma"/>
                <a:cs typeface="Tahoma"/>
              </a:rPr>
              <a:t> </a:t>
            </a:r>
            <a:r>
              <a:rPr lang="en-GB" sz="2800" spc="-15" dirty="0">
                <a:latin typeface="Tahoma"/>
                <a:cs typeface="Tahoma"/>
              </a:rPr>
              <a:t>need</a:t>
            </a:r>
            <a:r>
              <a:rPr lang="en-GB" sz="2800" spc="10" dirty="0">
                <a:latin typeface="Tahoma"/>
                <a:cs typeface="Tahoma"/>
              </a:rPr>
              <a:t> </a:t>
            </a:r>
            <a:r>
              <a:rPr lang="en-GB" sz="2800" dirty="0">
                <a:latin typeface="Tahoma"/>
                <a:cs typeface="Tahoma"/>
              </a:rPr>
              <a:t>of</a:t>
            </a:r>
            <a:r>
              <a:rPr lang="en-GB" sz="2800" spc="-15" dirty="0">
                <a:latin typeface="Tahoma"/>
                <a:cs typeface="Tahoma"/>
              </a:rPr>
              <a:t> </a:t>
            </a:r>
            <a:r>
              <a:rPr lang="en-GB" sz="2800" dirty="0">
                <a:latin typeface="Tahoma"/>
                <a:cs typeface="Tahoma"/>
              </a:rPr>
              <a:t>additional</a:t>
            </a:r>
            <a:r>
              <a:rPr lang="en-GB" sz="2800" spc="5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academic</a:t>
            </a:r>
            <a:r>
              <a:rPr lang="en-GB" sz="2800" spc="25" dirty="0">
                <a:latin typeface="Tahoma"/>
                <a:cs typeface="Tahoma"/>
              </a:rPr>
              <a:t> </a:t>
            </a:r>
            <a:r>
              <a:rPr lang="en-GB" sz="2800" dirty="0">
                <a:latin typeface="Tahoma"/>
                <a:cs typeface="Tahoma"/>
              </a:rPr>
              <a:t>or</a:t>
            </a:r>
            <a:r>
              <a:rPr lang="en-GB" sz="2800" spc="-20" dirty="0">
                <a:latin typeface="Tahoma"/>
                <a:cs typeface="Tahoma"/>
              </a:rPr>
              <a:t> </a:t>
            </a:r>
            <a:r>
              <a:rPr lang="en-GB" sz="2800" spc="-10" dirty="0">
                <a:latin typeface="Tahoma"/>
                <a:cs typeface="Tahoma"/>
              </a:rPr>
              <a:t>personal</a:t>
            </a:r>
            <a:r>
              <a:rPr lang="en-GB" sz="2800" spc="-5" dirty="0">
                <a:latin typeface="Tahoma"/>
                <a:cs typeface="Tahoma"/>
              </a:rPr>
              <a:t> counselling.</a:t>
            </a:r>
            <a:endParaRPr lang="en-GB" sz="2800" dirty="0">
              <a:latin typeface="Tahoma"/>
              <a:cs typeface="Tahoma"/>
            </a:endParaRPr>
          </a:p>
          <a:p>
            <a:pPr marL="355600" marR="5080" indent="-343535">
              <a:lnSpc>
                <a:spcPct val="80000"/>
              </a:lnSpc>
              <a:spcBef>
                <a:spcPts val="375"/>
              </a:spcBef>
              <a:buClr>
                <a:schemeClr val="tx1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lang="en-AU" sz="2400" spc="-5" dirty="0">
              <a:latin typeface="Tahoma"/>
              <a:cs typeface="Tahoma"/>
            </a:endParaRPr>
          </a:p>
        </p:txBody>
      </p:sp>
      <p:sp>
        <p:nvSpPr>
          <p:cNvPr id="32" name="Title 16">
            <a:extLst>
              <a:ext uri="{FF2B5EF4-FFF2-40B4-BE49-F238E27FC236}">
                <a16:creationId xmlns:a16="http://schemas.microsoft.com/office/drawing/2014/main" id="{DF5040AC-14AC-504E-754A-E18AC5EB2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Shouldn’t we leave this to the counsellors?</a:t>
            </a:r>
          </a:p>
        </p:txBody>
      </p:sp>
    </p:spTree>
    <p:extLst>
      <p:ext uri="{BB962C8B-B14F-4D97-AF65-F5344CB8AC3E}">
        <p14:creationId xmlns:p14="http://schemas.microsoft.com/office/powerpoint/2010/main" val="2479049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95EC3-5851-6472-0165-1D73BEF6F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>
            <a:extLst>
              <a:ext uri="{FF2B5EF4-FFF2-40B4-BE49-F238E27FC236}">
                <a16:creationId xmlns:a16="http://schemas.microsoft.com/office/drawing/2014/main" id="{642D5B0E-D52B-C47B-CA2A-06B29D430F91}"/>
              </a:ext>
            </a:extLst>
          </p:cNvPr>
          <p:cNvSpPr txBox="1"/>
          <p:nvPr/>
        </p:nvSpPr>
        <p:spPr>
          <a:xfrm>
            <a:off x="685800" y="2057400"/>
            <a:ext cx="7772400" cy="304352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065" marR="5080">
              <a:lnSpc>
                <a:spcPct val="80000"/>
              </a:lnSpc>
              <a:spcBef>
                <a:spcPts val="375"/>
              </a:spcBef>
              <a:buClr>
                <a:schemeClr val="tx1"/>
              </a:buClr>
              <a:buSzPct val="66666"/>
              <a:tabLst>
                <a:tab pos="355600" algn="l"/>
                <a:tab pos="356235" algn="l"/>
              </a:tabLst>
            </a:pPr>
            <a:endParaRPr lang="en-AU" sz="3200" spc="-5" dirty="0">
              <a:latin typeface="Tahoma"/>
              <a:cs typeface="Tahoma"/>
            </a:endParaRPr>
          </a:p>
          <a:p>
            <a:pPr marL="355600" marR="5080" indent="-343535">
              <a:lnSpc>
                <a:spcPct val="80000"/>
              </a:lnSpc>
              <a:spcBef>
                <a:spcPts val="375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-5" dirty="0">
                <a:latin typeface="Tahoma"/>
                <a:cs typeface="Tahoma"/>
              </a:rPr>
              <a:t>Obviously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we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will </a:t>
            </a:r>
            <a:r>
              <a:rPr sz="2800" spc="-10" dirty="0">
                <a:latin typeface="Tahoma"/>
                <a:cs typeface="Tahoma"/>
              </a:rPr>
              <a:t>not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create</a:t>
            </a:r>
            <a:r>
              <a:rPr sz="2800" spc="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counselors</a:t>
            </a:r>
            <a:r>
              <a:rPr sz="2800" spc="-20" dirty="0">
                <a:latin typeface="Tahoma"/>
                <a:cs typeface="Tahoma"/>
              </a:rPr>
              <a:t> in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90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minutes-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but</a:t>
            </a:r>
            <a:r>
              <a:rPr sz="2800" spc="-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you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will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be </a:t>
            </a:r>
            <a:r>
              <a:rPr sz="2800" spc="-550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better</a:t>
            </a:r>
            <a:r>
              <a:rPr sz="2800" spc="5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equipped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spc="-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handle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</a:t>
            </a:r>
            <a:r>
              <a:rPr sz="2800" spc="60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number</a:t>
            </a:r>
            <a:r>
              <a:rPr sz="2800" spc="5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of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student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issues.</a:t>
            </a:r>
            <a:endParaRPr lang="en-AU" sz="2800" spc="-10" dirty="0">
              <a:latin typeface="Tahoma"/>
              <a:cs typeface="Tahoma"/>
            </a:endParaRPr>
          </a:p>
          <a:p>
            <a:pPr marL="355600" marR="5080" indent="-343535">
              <a:lnSpc>
                <a:spcPct val="80000"/>
              </a:lnSpc>
              <a:spcBef>
                <a:spcPts val="375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800" dirty="0">
              <a:latin typeface="Tahoma"/>
              <a:cs typeface="Tahoma"/>
            </a:endParaRPr>
          </a:p>
          <a:p>
            <a:pPr marL="355600" marR="505459" indent="-343535">
              <a:lnSpc>
                <a:spcPct val="80000"/>
              </a:lnSpc>
              <a:spcBef>
                <a:spcPts val="45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-15" dirty="0">
                <a:latin typeface="Tahoma"/>
                <a:cs typeface="Tahoma"/>
              </a:rPr>
              <a:t>Effective</a:t>
            </a:r>
            <a:r>
              <a:rPr sz="2800" spc="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use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of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these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skills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can </a:t>
            </a:r>
            <a:r>
              <a:rPr sz="2800" spc="-10" dirty="0">
                <a:latin typeface="Tahoma"/>
                <a:cs typeface="Tahoma"/>
              </a:rPr>
              <a:t>facilitate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better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relationships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 </a:t>
            </a:r>
            <a:r>
              <a:rPr sz="2800" spc="-5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students,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colleagues,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even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family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members.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32" name="Title 16">
            <a:extLst>
              <a:ext uri="{FF2B5EF4-FFF2-40B4-BE49-F238E27FC236}">
                <a16:creationId xmlns:a16="http://schemas.microsoft.com/office/drawing/2014/main" id="{1299DF4D-0FF4-4BE8-88C3-447DF9EB8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Shouldn’t we leave this to the counsellors?</a:t>
            </a:r>
          </a:p>
        </p:txBody>
      </p:sp>
    </p:spTree>
    <p:extLst>
      <p:ext uri="{BB962C8B-B14F-4D97-AF65-F5344CB8AC3E}">
        <p14:creationId xmlns:p14="http://schemas.microsoft.com/office/powerpoint/2010/main" val="4274522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730884" y="1981200"/>
            <a:ext cx="7727316" cy="346671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3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15" dirty="0">
                <a:cs typeface="Tahoma"/>
              </a:rPr>
              <a:t>Why</a:t>
            </a:r>
            <a:r>
              <a:rPr sz="2800" spc="70" dirty="0">
                <a:cs typeface="Tahoma"/>
              </a:rPr>
              <a:t> </a:t>
            </a:r>
            <a:r>
              <a:rPr sz="2800" spc="-10" dirty="0">
                <a:cs typeface="Tahoma"/>
              </a:rPr>
              <a:t>are</a:t>
            </a:r>
            <a:r>
              <a:rPr sz="2800" spc="70" dirty="0">
                <a:cs typeface="Tahoma"/>
              </a:rPr>
              <a:t> </a:t>
            </a:r>
            <a:r>
              <a:rPr sz="2800" spc="20" dirty="0">
                <a:cs typeface="Tahoma"/>
              </a:rPr>
              <a:t>you</a:t>
            </a:r>
            <a:r>
              <a:rPr sz="2800" spc="-15" dirty="0">
                <a:cs typeface="Tahoma"/>
              </a:rPr>
              <a:t> </a:t>
            </a:r>
            <a:r>
              <a:rPr sz="2800" spc="20" dirty="0">
                <a:cs typeface="Tahoma"/>
              </a:rPr>
              <a:t>choosing</a:t>
            </a:r>
            <a:r>
              <a:rPr sz="2800" dirty="0">
                <a:cs typeface="Tahoma"/>
              </a:rPr>
              <a:t> </a:t>
            </a:r>
            <a:r>
              <a:rPr sz="2800" spc="30" dirty="0">
                <a:cs typeface="Tahoma"/>
              </a:rPr>
              <a:t>to </a:t>
            </a:r>
            <a:r>
              <a:rPr sz="2800" spc="15" dirty="0">
                <a:cs typeface="Tahoma"/>
              </a:rPr>
              <a:t>help</a:t>
            </a:r>
            <a:r>
              <a:rPr sz="2800" dirty="0">
                <a:cs typeface="Tahoma"/>
              </a:rPr>
              <a:t> </a:t>
            </a:r>
            <a:r>
              <a:rPr sz="2800" spc="15" dirty="0">
                <a:cs typeface="Tahoma"/>
              </a:rPr>
              <a:t>this</a:t>
            </a:r>
            <a:r>
              <a:rPr sz="2800" spc="-10" dirty="0">
                <a:cs typeface="Tahoma"/>
              </a:rPr>
              <a:t> </a:t>
            </a:r>
            <a:r>
              <a:rPr sz="2800" spc="25" dirty="0">
                <a:cs typeface="Tahoma"/>
              </a:rPr>
              <a:t>person?</a:t>
            </a:r>
            <a:endParaRPr lang="en-AU" sz="2800" spc="25" dirty="0"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13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800" dirty="0"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25" dirty="0">
                <a:cs typeface="Tahoma"/>
              </a:rPr>
              <a:t>With</a:t>
            </a:r>
            <a:r>
              <a:rPr sz="2800" spc="-20" dirty="0">
                <a:cs typeface="Tahoma"/>
              </a:rPr>
              <a:t> </a:t>
            </a:r>
            <a:r>
              <a:rPr sz="2800" spc="20" dirty="0">
                <a:cs typeface="Tahoma"/>
              </a:rPr>
              <a:t>what</a:t>
            </a:r>
            <a:r>
              <a:rPr sz="2800" spc="75" dirty="0">
                <a:cs typeface="Tahoma"/>
              </a:rPr>
              <a:t> </a:t>
            </a:r>
            <a:r>
              <a:rPr sz="2800" spc="10" dirty="0">
                <a:cs typeface="Tahoma"/>
              </a:rPr>
              <a:t>issues</a:t>
            </a:r>
            <a:r>
              <a:rPr sz="2800" spc="-10" dirty="0">
                <a:cs typeface="Tahoma"/>
              </a:rPr>
              <a:t> </a:t>
            </a:r>
            <a:r>
              <a:rPr sz="2800" spc="15" dirty="0">
                <a:cs typeface="Tahoma"/>
              </a:rPr>
              <a:t>are</a:t>
            </a:r>
            <a:r>
              <a:rPr sz="2800" spc="65" dirty="0">
                <a:cs typeface="Tahoma"/>
              </a:rPr>
              <a:t> </a:t>
            </a:r>
            <a:r>
              <a:rPr sz="2800" dirty="0">
                <a:cs typeface="Tahoma"/>
              </a:rPr>
              <a:t>you</a:t>
            </a:r>
            <a:r>
              <a:rPr sz="2800" spc="55" dirty="0">
                <a:cs typeface="Tahoma"/>
              </a:rPr>
              <a:t> </a:t>
            </a:r>
            <a:r>
              <a:rPr sz="2800" spc="20" dirty="0">
                <a:cs typeface="Tahoma"/>
              </a:rPr>
              <a:t>uncomfortable?</a:t>
            </a:r>
            <a:endParaRPr lang="en-AU" sz="2800" spc="20" dirty="0"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800" dirty="0"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25" dirty="0">
                <a:cs typeface="Tahoma"/>
              </a:rPr>
              <a:t>With</a:t>
            </a:r>
            <a:r>
              <a:rPr sz="2800" spc="-25" dirty="0">
                <a:cs typeface="Tahoma"/>
              </a:rPr>
              <a:t> </a:t>
            </a:r>
            <a:r>
              <a:rPr sz="2800" spc="20" dirty="0">
                <a:cs typeface="Tahoma"/>
              </a:rPr>
              <a:t>what</a:t>
            </a:r>
            <a:r>
              <a:rPr sz="2800" spc="75" dirty="0">
                <a:cs typeface="Tahoma"/>
              </a:rPr>
              <a:t> </a:t>
            </a:r>
            <a:r>
              <a:rPr sz="2800" spc="15" dirty="0">
                <a:cs typeface="Tahoma"/>
              </a:rPr>
              <a:t>emotions</a:t>
            </a:r>
            <a:r>
              <a:rPr sz="2800" spc="-10" dirty="0">
                <a:cs typeface="Tahoma"/>
              </a:rPr>
              <a:t> </a:t>
            </a:r>
            <a:r>
              <a:rPr sz="2800" spc="15" dirty="0">
                <a:cs typeface="Tahoma"/>
              </a:rPr>
              <a:t>are</a:t>
            </a:r>
            <a:r>
              <a:rPr sz="2800" spc="60" dirty="0">
                <a:cs typeface="Tahoma"/>
              </a:rPr>
              <a:t> </a:t>
            </a:r>
            <a:r>
              <a:rPr sz="2800" dirty="0">
                <a:cs typeface="Tahoma"/>
              </a:rPr>
              <a:t>you</a:t>
            </a:r>
            <a:r>
              <a:rPr sz="2800" spc="55" dirty="0">
                <a:cs typeface="Tahoma"/>
              </a:rPr>
              <a:t> </a:t>
            </a:r>
            <a:r>
              <a:rPr sz="2800" spc="20" dirty="0">
                <a:cs typeface="Tahoma"/>
              </a:rPr>
              <a:t>uncomfortable?</a:t>
            </a:r>
            <a:endParaRPr lang="en-AU" sz="2800" spc="20" dirty="0"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800" dirty="0">
              <a:cs typeface="Tahoma"/>
            </a:endParaRPr>
          </a:p>
          <a:p>
            <a:pPr marL="469265" marR="5080" indent="-457200">
              <a:lnSpc>
                <a:spcPct val="79600"/>
              </a:lnSpc>
              <a:spcBef>
                <a:spcPts val="75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35" dirty="0">
                <a:cs typeface="Tahoma"/>
              </a:rPr>
              <a:t>How </a:t>
            </a:r>
            <a:r>
              <a:rPr sz="2800" spc="15" dirty="0">
                <a:cs typeface="Tahoma"/>
              </a:rPr>
              <a:t>will </a:t>
            </a:r>
            <a:r>
              <a:rPr sz="2800" spc="20" dirty="0">
                <a:cs typeface="Tahoma"/>
              </a:rPr>
              <a:t>you </a:t>
            </a:r>
            <a:r>
              <a:rPr sz="2800" spc="25" dirty="0">
                <a:cs typeface="Tahoma"/>
              </a:rPr>
              <a:t>handle </a:t>
            </a:r>
            <a:r>
              <a:rPr lang="en-AU" sz="2800" spc="20" dirty="0">
                <a:cs typeface="Tahoma"/>
              </a:rPr>
              <a:t>student's</a:t>
            </a:r>
            <a:r>
              <a:rPr sz="2800" spc="20" dirty="0">
                <a:cs typeface="Tahoma"/>
              </a:rPr>
              <a:t> </a:t>
            </a:r>
            <a:r>
              <a:rPr sz="2800" spc="10" dirty="0">
                <a:cs typeface="Tahoma"/>
              </a:rPr>
              <a:t>feelings </a:t>
            </a:r>
            <a:r>
              <a:rPr sz="2800" spc="15" dirty="0">
                <a:cs typeface="Tahoma"/>
              </a:rPr>
              <a:t>toward </a:t>
            </a:r>
            <a:r>
              <a:rPr sz="2800" spc="-850" dirty="0">
                <a:cs typeface="Tahoma"/>
              </a:rPr>
              <a:t> </a:t>
            </a:r>
            <a:r>
              <a:rPr sz="2800" spc="20" dirty="0">
                <a:cs typeface="Tahoma"/>
              </a:rPr>
              <a:t>you</a:t>
            </a:r>
            <a:r>
              <a:rPr sz="2800" spc="-20" dirty="0">
                <a:cs typeface="Tahoma"/>
              </a:rPr>
              <a:t> </a:t>
            </a:r>
            <a:r>
              <a:rPr sz="2800" spc="10" dirty="0">
                <a:cs typeface="Tahoma"/>
              </a:rPr>
              <a:t>(transference).</a:t>
            </a:r>
            <a:endParaRPr lang="en-AU" sz="2800" spc="10" dirty="0">
              <a:cs typeface="Tahoma"/>
            </a:endParaRPr>
          </a:p>
        </p:txBody>
      </p:sp>
      <p:sp>
        <p:nvSpPr>
          <p:cNvPr id="25" name="Title 16">
            <a:extLst>
              <a:ext uri="{FF2B5EF4-FFF2-40B4-BE49-F238E27FC236}">
                <a16:creationId xmlns:a16="http://schemas.microsoft.com/office/drawing/2014/main" id="{FF0749AF-F3B7-3AB8-0E3C-7783D7266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884" y="-59268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Counsellor Know thyself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CC756-3FC0-22D7-E786-70753A9F6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>
            <a:extLst>
              <a:ext uri="{FF2B5EF4-FFF2-40B4-BE49-F238E27FC236}">
                <a16:creationId xmlns:a16="http://schemas.microsoft.com/office/drawing/2014/main" id="{F6B5FAE8-F54B-4897-F86E-31EA70DEB1EE}"/>
              </a:ext>
            </a:extLst>
          </p:cNvPr>
          <p:cNvSpPr txBox="1"/>
          <p:nvPr/>
        </p:nvSpPr>
        <p:spPr>
          <a:xfrm>
            <a:off x="730884" y="1981200"/>
            <a:ext cx="7474584" cy="32508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69265" marR="652145" indent="-457200">
              <a:spcBef>
                <a:spcPts val="665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2800" spc="35" dirty="0">
                <a:cs typeface="Tahoma"/>
              </a:rPr>
              <a:t>How </a:t>
            </a:r>
            <a:r>
              <a:rPr lang="en-GB" sz="2800" spc="15" dirty="0">
                <a:cs typeface="Tahoma"/>
              </a:rPr>
              <a:t>will </a:t>
            </a:r>
            <a:r>
              <a:rPr lang="en-GB" sz="2800" spc="20" dirty="0">
                <a:cs typeface="Tahoma"/>
              </a:rPr>
              <a:t>you </a:t>
            </a:r>
            <a:r>
              <a:rPr lang="en-GB" sz="2800" spc="25" dirty="0">
                <a:cs typeface="Tahoma"/>
              </a:rPr>
              <a:t>handle </a:t>
            </a:r>
            <a:r>
              <a:rPr lang="en-GB" sz="2800" spc="5" dirty="0">
                <a:cs typeface="Tahoma"/>
              </a:rPr>
              <a:t>your </a:t>
            </a:r>
            <a:r>
              <a:rPr lang="en-GB" sz="2800" spc="10" dirty="0">
                <a:cs typeface="Tahoma"/>
              </a:rPr>
              <a:t>feelings toward </a:t>
            </a:r>
            <a:r>
              <a:rPr lang="en-GB" sz="2800" spc="-844" dirty="0">
                <a:cs typeface="Tahoma"/>
              </a:rPr>
              <a:t> </a:t>
            </a:r>
            <a:r>
              <a:rPr lang="en-GB" sz="2800" spc="20" dirty="0">
                <a:cs typeface="Tahoma"/>
              </a:rPr>
              <a:t>them</a:t>
            </a:r>
            <a:r>
              <a:rPr lang="en-GB" sz="2800" spc="25" dirty="0">
                <a:cs typeface="Tahoma"/>
              </a:rPr>
              <a:t> </a:t>
            </a:r>
            <a:r>
              <a:rPr lang="en-GB" sz="2800" spc="15" dirty="0">
                <a:cs typeface="Tahoma"/>
              </a:rPr>
              <a:t>(countertransference).</a:t>
            </a:r>
          </a:p>
          <a:p>
            <a:pPr marL="469265" marR="652145" indent="-457200">
              <a:spcBef>
                <a:spcPts val="665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lang="en-GB" sz="2800" dirty="0">
              <a:cs typeface="Tahoma"/>
            </a:endParaRPr>
          </a:p>
          <a:p>
            <a:pPr marL="469265" indent="-457200">
              <a:spcBef>
                <a:spcPts val="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2800" spc="20" dirty="0">
                <a:cs typeface="Tahoma"/>
              </a:rPr>
              <a:t>Can</a:t>
            </a:r>
            <a:r>
              <a:rPr lang="en-GB" sz="2800" spc="55" dirty="0">
                <a:cs typeface="Tahoma"/>
              </a:rPr>
              <a:t> </a:t>
            </a:r>
            <a:r>
              <a:rPr lang="en-GB" sz="2800" dirty="0">
                <a:cs typeface="Tahoma"/>
              </a:rPr>
              <a:t>you</a:t>
            </a:r>
            <a:r>
              <a:rPr lang="en-GB" sz="2800" spc="45" dirty="0">
                <a:cs typeface="Tahoma"/>
              </a:rPr>
              <a:t> </a:t>
            </a:r>
            <a:r>
              <a:rPr lang="en-GB" sz="2800" spc="30" dirty="0">
                <a:cs typeface="Tahoma"/>
              </a:rPr>
              <a:t>be</a:t>
            </a:r>
            <a:r>
              <a:rPr lang="en-GB" sz="2800" dirty="0">
                <a:cs typeface="Tahoma"/>
              </a:rPr>
              <a:t> </a:t>
            </a:r>
            <a:r>
              <a:rPr lang="en-GB" sz="2800" spc="15" dirty="0">
                <a:cs typeface="Tahoma"/>
              </a:rPr>
              <a:t>accepting, </a:t>
            </a:r>
            <a:r>
              <a:rPr lang="en-GB" sz="2800" spc="5" dirty="0">
                <a:cs typeface="Tahoma"/>
              </a:rPr>
              <a:t>flexible,</a:t>
            </a:r>
            <a:r>
              <a:rPr lang="en-GB" sz="2800" spc="15" dirty="0">
                <a:cs typeface="Tahoma"/>
              </a:rPr>
              <a:t> </a:t>
            </a:r>
            <a:r>
              <a:rPr lang="en-GB" sz="2800" spc="20" dirty="0">
                <a:cs typeface="Tahoma"/>
              </a:rPr>
              <a:t>gentle?</a:t>
            </a:r>
          </a:p>
          <a:p>
            <a:pPr marL="469265" indent="-457200">
              <a:spcBef>
                <a:spcPts val="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lang="en-GB" sz="2800" dirty="0">
              <a:cs typeface="Tahoma"/>
            </a:endParaRPr>
          </a:p>
          <a:p>
            <a:pPr marL="469265" marR="549910" indent="-457200">
              <a:spcBef>
                <a:spcPts val="75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2800" spc="20" dirty="0">
                <a:cs typeface="Tahoma"/>
              </a:rPr>
              <a:t>What </a:t>
            </a:r>
            <a:r>
              <a:rPr lang="en-GB" sz="2800" spc="25" dirty="0">
                <a:cs typeface="Tahoma"/>
              </a:rPr>
              <a:t>amount </a:t>
            </a:r>
            <a:r>
              <a:rPr lang="en-GB" sz="2800" spc="5" dirty="0">
                <a:cs typeface="Tahoma"/>
              </a:rPr>
              <a:t>of </a:t>
            </a:r>
            <a:r>
              <a:rPr lang="en-GB" sz="2800" spc="20" dirty="0">
                <a:cs typeface="Tahoma"/>
              </a:rPr>
              <a:t>progress </a:t>
            </a:r>
            <a:r>
              <a:rPr lang="en-GB" sz="2800" spc="25" dirty="0">
                <a:cs typeface="Tahoma"/>
              </a:rPr>
              <a:t>is </a:t>
            </a:r>
            <a:r>
              <a:rPr lang="en-GB" sz="2800" spc="20" dirty="0">
                <a:cs typeface="Tahoma"/>
              </a:rPr>
              <a:t>acceptable </a:t>
            </a:r>
            <a:r>
              <a:rPr lang="en-GB" sz="2800" spc="30" dirty="0">
                <a:cs typeface="Tahoma"/>
              </a:rPr>
              <a:t>to </a:t>
            </a:r>
            <a:r>
              <a:rPr lang="en-GB" sz="2800" spc="-844" dirty="0">
                <a:cs typeface="Tahoma"/>
              </a:rPr>
              <a:t> </a:t>
            </a:r>
            <a:r>
              <a:rPr lang="en-GB" sz="2800" spc="25" dirty="0">
                <a:cs typeface="Tahoma"/>
              </a:rPr>
              <a:t>you?</a:t>
            </a:r>
            <a:endParaRPr lang="en-GB" sz="2800" dirty="0">
              <a:cs typeface="Tahoma"/>
            </a:endParaRPr>
          </a:p>
        </p:txBody>
      </p:sp>
      <p:sp>
        <p:nvSpPr>
          <p:cNvPr id="25" name="Title 16">
            <a:extLst>
              <a:ext uri="{FF2B5EF4-FFF2-40B4-BE49-F238E27FC236}">
                <a16:creationId xmlns:a16="http://schemas.microsoft.com/office/drawing/2014/main" id="{6DD404F0-0C73-8AE6-FDFC-FD21E54E8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884" y="-59268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Counsellor Know thyself</a:t>
            </a:r>
          </a:p>
        </p:txBody>
      </p:sp>
    </p:spTree>
    <p:extLst>
      <p:ext uri="{BB962C8B-B14F-4D97-AF65-F5344CB8AC3E}">
        <p14:creationId xmlns:p14="http://schemas.microsoft.com/office/powerpoint/2010/main" val="1394199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24C7D-8DFF-0421-BD01-F5CD5CC41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>
            <a:extLst>
              <a:ext uri="{FF2B5EF4-FFF2-40B4-BE49-F238E27FC236}">
                <a16:creationId xmlns:a16="http://schemas.microsoft.com/office/drawing/2014/main" id="{40117A1B-48EC-1CBB-CFEE-F6221F64BCD7}"/>
              </a:ext>
            </a:extLst>
          </p:cNvPr>
          <p:cNvSpPr txBox="1"/>
          <p:nvPr/>
        </p:nvSpPr>
        <p:spPr>
          <a:xfrm>
            <a:off x="914400" y="1828800"/>
            <a:ext cx="8229600" cy="43652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spcBef>
                <a:spcPts val="10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dirty="0">
                <a:latin typeface="Tahoma"/>
                <a:cs typeface="Tahoma"/>
              </a:rPr>
              <a:t>Listen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patiently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and</a:t>
            </a:r>
            <a:r>
              <a:rPr sz="2400" spc="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empathetically</a:t>
            </a:r>
            <a:endParaRPr lang="en-AU" sz="2400" spc="-5" dirty="0">
              <a:latin typeface="Tahoma"/>
              <a:cs typeface="Tahoma"/>
            </a:endParaRPr>
          </a:p>
          <a:p>
            <a:pPr marL="355600" indent="-343535">
              <a:spcBef>
                <a:spcPts val="10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400" dirty="0">
              <a:latin typeface="Tahoma"/>
              <a:cs typeface="Tahoma"/>
            </a:endParaRPr>
          </a:p>
          <a:p>
            <a:pPr marL="355600" indent="-343535">
              <a:spcBef>
                <a:spcPts val="2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dirty="0">
                <a:latin typeface="Tahoma"/>
                <a:cs typeface="Tahoma"/>
              </a:rPr>
              <a:t>Speak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briefly-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succinct</a:t>
            </a:r>
            <a:r>
              <a:rPr sz="2400" spc="-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summaries,</a:t>
            </a:r>
            <a:r>
              <a:rPr sz="2400" spc="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minimal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encouragers,</a:t>
            </a:r>
            <a:r>
              <a:rPr sz="2400" spc="-5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use</a:t>
            </a:r>
            <a:r>
              <a:rPr sz="2400" spc="6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of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silence</a:t>
            </a:r>
            <a:endParaRPr lang="en-AU" sz="2400" spc="-10" dirty="0">
              <a:latin typeface="Tahoma"/>
              <a:cs typeface="Tahoma"/>
            </a:endParaRPr>
          </a:p>
          <a:p>
            <a:pPr marL="355600" indent="-343535">
              <a:spcBef>
                <a:spcPts val="2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400" dirty="0">
              <a:latin typeface="Tahoma"/>
              <a:cs typeface="Tahoma"/>
            </a:endParaRPr>
          </a:p>
          <a:p>
            <a:pPr marL="355600" indent="-343535">
              <a:spcBef>
                <a:spcPts val="2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spc="-5" dirty="0">
                <a:latin typeface="Tahoma"/>
                <a:cs typeface="Tahoma"/>
              </a:rPr>
              <a:t>Briefly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paraphrase</a:t>
            </a:r>
            <a:r>
              <a:rPr sz="2400" spc="-5" dirty="0">
                <a:latin typeface="Tahoma"/>
                <a:cs typeface="Tahoma"/>
              </a:rPr>
              <a:t> and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clarify</a:t>
            </a:r>
            <a:endParaRPr lang="en-AU" sz="2400" spc="-5" dirty="0">
              <a:latin typeface="Tahoma"/>
              <a:cs typeface="Tahoma"/>
            </a:endParaRPr>
          </a:p>
          <a:p>
            <a:pPr marL="355600" indent="-343535">
              <a:spcBef>
                <a:spcPts val="2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400" dirty="0">
              <a:latin typeface="Tahoma"/>
              <a:cs typeface="Tahoma"/>
            </a:endParaRPr>
          </a:p>
          <a:p>
            <a:pPr marL="355600" indent="-343535">
              <a:spcBef>
                <a:spcPts val="15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spc="-5" dirty="0">
                <a:latin typeface="Tahoma"/>
                <a:cs typeface="Tahoma"/>
              </a:rPr>
              <a:t>Reflect</a:t>
            </a:r>
            <a:r>
              <a:rPr sz="2400" spc="-50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student</a:t>
            </a:r>
            <a:r>
              <a:rPr sz="2400" spc="-4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feelings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and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meaning</a:t>
            </a:r>
            <a:endParaRPr lang="en-AU" sz="2400" spc="-10" dirty="0">
              <a:latin typeface="Tahoma"/>
              <a:cs typeface="Tahoma"/>
            </a:endParaRPr>
          </a:p>
          <a:p>
            <a:pPr marL="355600" indent="-343535">
              <a:spcBef>
                <a:spcPts val="15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400" dirty="0">
              <a:latin typeface="Tahoma"/>
              <a:cs typeface="Tahoma"/>
            </a:endParaRPr>
          </a:p>
          <a:p>
            <a:pPr marL="355600" indent="-343535"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spc="-5" dirty="0">
                <a:latin typeface="Tahoma"/>
                <a:cs typeface="Tahoma"/>
              </a:rPr>
              <a:t>Ask</a:t>
            </a:r>
            <a:r>
              <a:rPr sz="2400" spc="3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open-ended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lang="en-AU" sz="2400" spc="15" dirty="0">
                <a:latin typeface="Tahoma"/>
                <a:cs typeface="Tahoma"/>
              </a:rPr>
              <a:t>questions</a:t>
            </a:r>
            <a:endParaRPr lang="en-AU" spc="15" dirty="0">
              <a:latin typeface="Tahoma"/>
              <a:cs typeface="Tahoma"/>
            </a:endParaRPr>
          </a:p>
          <a:p>
            <a:pPr marL="355600" indent="-343535"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dirty="0">
              <a:latin typeface="Tahoma"/>
              <a:cs typeface="Tahoma"/>
            </a:endParaRPr>
          </a:p>
          <a:p>
            <a:pPr marL="355600" indent="-343535">
              <a:spcBef>
                <a:spcPts val="2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spc="5" dirty="0">
                <a:latin typeface="Tahoma"/>
                <a:cs typeface="Tahoma"/>
              </a:rPr>
              <a:t>When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in</a:t>
            </a:r>
            <a:r>
              <a:rPr sz="2400" dirty="0">
                <a:latin typeface="Tahoma"/>
                <a:cs typeface="Tahoma"/>
              </a:rPr>
              <a:t> doubt,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focus</a:t>
            </a:r>
            <a:r>
              <a:rPr sz="2400" spc="4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on</a:t>
            </a:r>
            <a:r>
              <a:rPr sz="2400" spc="-7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feelings</a:t>
            </a:r>
          </a:p>
        </p:txBody>
      </p:sp>
      <p:sp>
        <p:nvSpPr>
          <p:cNvPr id="46" name="Title 16">
            <a:extLst>
              <a:ext uri="{FF2B5EF4-FFF2-40B4-BE49-F238E27FC236}">
                <a16:creationId xmlns:a16="http://schemas.microsoft.com/office/drawing/2014/main" id="{E52CFD5A-CF32-C661-018B-6B0B2E69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884" y="-59268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Counselling/Listening Strategies</a:t>
            </a:r>
          </a:p>
        </p:txBody>
      </p:sp>
    </p:spTree>
    <p:extLst>
      <p:ext uri="{BB962C8B-B14F-4D97-AF65-F5344CB8AC3E}">
        <p14:creationId xmlns:p14="http://schemas.microsoft.com/office/powerpoint/2010/main" val="3217861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 txBox="1"/>
          <p:nvPr/>
        </p:nvSpPr>
        <p:spPr>
          <a:xfrm>
            <a:off x="838200" y="1981200"/>
            <a:ext cx="7696200" cy="3920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785" indent="-343535">
              <a:lnSpc>
                <a:spcPct val="80000"/>
              </a:lnSpc>
              <a:spcBef>
                <a:spcPts val="45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spc="-5" dirty="0">
                <a:latin typeface="Tahoma"/>
                <a:cs typeface="Tahoma"/>
              </a:rPr>
              <a:t>Be concrete-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by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asking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for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examples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in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vivid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detail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and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rich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description </a:t>
            </a:r>
            <a:r>
              <a:rPr sz="2400" spc="-54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of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feelings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and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thoughts</a:t>
            </a:r>
            <a:endParaRPr lang="en-AU" sz="2400" spc="-10" dirty="0">
              <a:latin typeface="Tahoma"/>
              <a:cs typeface="Tahoma"/>
            </a:endParaRPr>
          </a:p>
          <a:p>
            <a:pPr marL="355600" marR="57785" indent="-343535">
              <a:lnSpc>
                <a:spcPct val="80000"/>
              </a:lnSpc>
              <a:spcBef>
                <a:spcPts val="45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400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spc="-5" dirty="0">
                <a:latin typeface="Tahoma"/>
                <a:cs typeface="Tahoma"/>
              </a:rPr>
              <a:t>Utilize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student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metaphors</a:t>
            </a:r>
            <a:endParaRPr lang="en-AU" sz="2400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400" dirty="0">
              <a:latin typeface="Tahoma"/>
              <a:cs typeface="Tahoma"/>
            </a:endParaRPr>
          </a:p>
          <a:p>
            <a:pPr marL="355600" marR="241935" indent="-343535">
              <a:lnSpc>
                <a:spcPct val="80000"/>
              </a:lnSpc>
              <a:spcBef>
                <a:spcPts val="45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dirty="0">
                <a:latin typeface="Tahoma"/>
                <a:cs typeface="Tahoma"/>
              </a:rPr>
              <a:t>Gently </a:t>
            </a:r>
            <a:r>
              <a:rPr sz="2400" spc="-5" dirty="0">
                <a:latin typeface="Tahoma"/>
                <a:cs typeface="Tahoma"/>
              </a:rPr>
              <a:t>challenge- </a:t>
            </a:r>
            <a:r>
              <a:rPr sz="2400" spc="-10" dirty="0">
                <a:latin typeface="Tahoma"/>
                <a:cs typeface="Tahoma"/>
              </a:rPr>
              <a:t>support </a:t>
            </a:r>
            <a:r>
              <a:rPr sz="2400" spc="5" dirty="0">
                <a:latin typeface="Tahoma"/>
                <a:cs typeface="Tahoma"/>
              </a:rPr>
              <a:t>but </a:t>
            </a:r>
            <a:r>
              <a:rPr sz="2400" dirty="0">
                <a:latin typeface="Tahoma"/>
                <a:cs typeface="Tahoma"/>
              </a:rPr>
              <a:t>also </a:t>
            </a:r>
            <a:r>
              <a:rPr sz="2400" spc="10" dirty="0">
                <a:latin typeface="Tahoma"/>
                <a:cs typeface="Tahoma"/>
              </a:rPr>
              <a:t>point </a:t>
            </a:r>
            <a:r>
              <a:rPr sz="2400" spc="-15" dirty="0">
                <a:latin typeface="Tahoma"/>
                <a:cs typeface="Tahoma"/>
              </a:rPr>
              <a:t>out </a:t>
            </a:r>
            <a:r>
              <a:rPr sz="2400" spc="-10" dirty="0">
                <a:latin typeface="Tahoma"/>
                <a:cs typeface="Tahoma"/>
              </a:rPr>
              <a:t>verbal/nonverbal </a:t>
            </a:r>
            <a:r>
              <a:rPr sz="2400" spc="-5" dirty="0">
                <a:latin typeface="Tahoma"/>
                <a:cs typeface="Tahoma"/>
              </a:rPr>
              <a:t> discrepancies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and</a:t>
            </a:r>
            <a:r>
              <a:rPr sz="2400" spc="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pay</a:t>
            </a:r>
            <a:r>
              <a:rPr sz="2400" spc="4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attention</a:t>
            </a:r>
            <a:r>
              <a:rPr sz="2400" spc="-6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to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student</a:t>
            </a:r>
            <a:r>
              <a:rPr sz="2400" spc="4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language-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always,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musts, </a:t>
            </a:r>
            <a:r>
              <a:rPr sz="2400" spc="-54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should</a:t>
            </a:r>
            <a:endParaRPr lang="en-AU" sz="2400" spc="-5" dirty="0">
              <a:latin typeface="Tahoma"/>
              <a:cs typeface="Tahoma"/>
            </a:endParaRPr>
          </a:p>
          <a:p>
            <a:pPr marL="355600" marR="241935" indent="-343535">
              <a:lnSpc>
                <a:spcPct val="80000"/>
              </a:lnSpc>
              <a:spcBef>
                <a:spcPts val="450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400" dirty="0">
              <a:latin typeface="Tahoma"/>
              <a:cs typeface="Tahoma"/>
            </a:endParaRPr>
          </a:p>
          <a:p>
            <a:pPr marL="355600" indent="-343535">
              <a:lnSpc>
                <a:spcPts val="2105"/>
              </a:lnSpc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spc="-15" dirty="0">
                <a:latin typeface="Tahoma"/>
                <a:cs typeface="Tahoma"/>
              </a:rPr>
              <a:t>Use</a:t>
            </a:r>
            <a:r>
              <a:rPr sz="2400" spc="4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self-disclosure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appropriately</a:t>
            </a:r>
            <a:endParaRPr lang="en-AU" sz="2400" spc="-5" dirty="0">
              <a:latin typeface="Tahoma"/>
              <a:cs typeface="Tahoma"/>
            </a:endParaRPr>
          </a:p>
          <a:p>
            <a:pPr marL="355600" indent="-343535">
              <a:lnSpc>
                <a:spcPts val="2105"/>
              </a:lnSpc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400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15"/>
              </a:spcBef>
              <a:buClr>
                <a:schemeClr val="accent2"/>
              </a:buClr>
              <a:buSzPct val="66666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400" spc="5" dirty="0">
                <a:latin typeface="Tahoma"/>
                <a:cs typeface="Tahoma"/>
              </a:rPr>
              <a:t>When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in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doubt,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spc="-55" dirty="0">
                <a:latin typeface="Tahoma"/>
                <a:cs typeface="Tahoma"/>
              </a:rPr>
              <a:t>refer.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46" name="Title 16">
            <a:extLst>
              <a:ext uri="{FF2B5EF4-FFF2-40B4-BE49-F238E27FC236}">
                <a16:creationId xmlns:a16="http://schemas.microsoft.com/office/drawing/2014/main" id="{44F852F5-5444-9DC3-5B66-B5C3765AF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884" y="-59268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Counselling/Listening Strategies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9CE6F-D464-57DB-FEB0-A33E98014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>
            <a:extLst>
              <a:ext uri="{FF2B5EF4-FFF2-40B4-BE49-F238E27FC236}">
                <a16:creationId xmlns:a16="http://schemas.microsoft.com/office/drawing/2014/main" id="{93EE3439-65C6-99FF-32CE-E2914FEC237B}"/>
              </a:ext>
            </a:extLst>
          </p:cNvPr>
          <p:cNvSpPr txBox="1"/>
          <p:nvPr/>
        </p:nvSpPr>
        <p:spPr>
          <a:xfrm>
            <a:off x="869316" y="2209800"/>
            <a:ext cx="7945120" cy="355610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30"/>
              </a:spcBef>
              <a:buClr>
                <a:srgbClr val="FFFF99"/>
              </a:buClr>
              <a:buSzPct val="65454"/>
              <a:tabLst>
                <a:tab pos="355600" algn="l"/>
                <a:tab pos="356235" algn="l"/>
              </a:tabLst>
            </a:pPr>
            <a:r>
              <a:rPr sz="2800" spc="15" dirty="0">
                <a:solidFill>
                  <a:schemeClr val="accent2"/>
                </a:solidFill>
                <a:latin typeface="Tahoma"/>
                <a:cs typeface="Tahoma"/>
              </a:rPr>
              <a:t>Listen</a:t>
            </a:r>
            <a:r>
              <a:rPr sz="2800" spc="-30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800" spc="30" dirty="0">
                <a:solidFill>
                  <a:schemeClr val="accent2"/>
                </a:solidFill>
                <a:latin typeface="Tahoma"/>
                <a:cs typeface="Tahoma"/>
              </a:rPr>
              <a:t>to</a:t>
            </a:r>
            <a:r>
              <a:rPr sz="2800" spc="20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800" spc="15" dirty="0">
                <a:solidFill>
                  <a:schemeClr val="accent2"/>
                </a:solidFill>
                <a:latin typeface="Tahoma"/>
                <a:cs typeface="Tahoma"/>
              </a:rPr>
              <a:t>yourself!</a:t>
            </a:r>
            <a:endParaRPr lang="en-AU" sz="2800" spc="15" dirty="0">
              <a:solidFill>
                <a:schemeClr val="accent2"/>
              </a:solidFill>
              <a:latin typeface="Tahoma"/>
              <a:cs typeface="Tahoma"/>
            </a:endParaRPr>
          </a:p>
          <a:p>
            <a:pPr marL="12065">
              <a:lnSpc>
                <a:spcPct val="100000"/>
              </a:lnSpc>
              <a:spcBef>
                <a:spcPts val="130"/>
              </a:spcBef>
              <a:buClr>
                <a:srgbClr val="FFFF99"/>
              </a:buClr>
              <a:buSzPct val="65454"/>
              <a:tabLst>
                <a:tab pos="355600" algn="l"/>
                <a:tab pos="356235" algn="l"/>
              </a:tabLst>
            </a:pPr>
            <a:endParaRPr sz="2800" dirty="0">
              <a:solidFill>
                <a:schemeClr val="accent2"/>
              </a:solidFill>
              <a:latin typeface="Tahoma"/>
              <a:cs typeface="Tahoma"/>
            </a:endParaRPr>
          </a:p>
          <a:p>
            <a:pPr marL="927100" lvl="1" indent="-457200">
              <a:lnSpc>
                <a:spcPts val="2565"/>
              </a:lnSpc>
              <a:spcBef>
                <a:spcPts val="55"/>
              </a:spcBef>
              <a:buClr>
                <a:schemeClr val="accent2"/>
              </a:buClr>
              <a:buSzPct val="64583"/>
              <a:buFont typeface="Wingdings" panose="05000000000000000000" pitchFamily="2" charset="2"/>
              <a:buChar char="q"/>
              <a:tabLst>
                <a:tab pos="755650" algn="l"/>
                <a:tab pos="756285" algn="l"/>
              </a:tabLst>
            </a:pPr>
            <a:r>
              <a:rPr sz="2800" spc="-15" dirty="0">
                <a:latin typeface="Tahoma"/>
                <a:cs typeface="Tahoma"/>
              </a:rPr>
              <a:t>Before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you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can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25" dirty="0">
                <a:latin typeface="Tahoma"/>
                <a:cs typeface="Tahoma"/>
              </a:rPr>
              <a:t>be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an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effective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listener</a:t>
            </a:r>
            <a:r>
              <a:rPr sz="2800" spc="-4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you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have</a:t>
            </a:r>
            <a:r>
              <a:rPr sz="2800" spc="10" dirty="0">
                <a:latin typeface="Tahoma"/>
                <a:cs typeface="Tahoma"/>
              </a:rPr>
              <a:t> to</a:t>
            </a:r>
            <a:r>
              <a:rPr lang="en-AU" sz="2800" spc="10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ensure</a:t>
            </a:r>
            <a:r>
              <a:rPr lang="en-GB" sz="2800" dirty="0">
                <a:latin typeface="Tahoma"/>
                <a:cs typeface="Tahoma"/>
              </a:rPr>
              <a:t> </a:t>
            </a:r>
            <a:r>
              <a:rPr lang="en-GB" sz="2800" spc="-10" dirty="0">
                <a:latin typeface="Tahoma"/>
                <a:cs typeface="Tahoma"/>
              </a:rPr>
              <a:t>you</a:t>
            </a:r>
            <a:r>
              <a:rPr lang="en-GB" sz="2800" dirty="0">
                <a:latin typeface="Tahoma"/>
                <a:cs typeface="Tahoma"/>
              </a:rPr>
              <a:t> </a:t>
            </a:r>
            <a:r>
              <a:rPr lang="en-GB" sz="2800" spc="-10" dirty="0">
                <a:latin typeface="Tahoma"/>
                <a:cs typeface="Tahoma"/>
              </a:rPr>
              <a:t>are</a:t>
            </a:r>
            <a:r>
              <a:rPr lang="en-GB" sz="2800" spc="5" dirty="0">
                <a:latin typeface="Tahoma"/>
                <a:cs typeface="Tahoma"/>
              </a:rPr>
              <a:t> </a:t>
            </a:r>
            <a:r>
              <a:rPr lang="en-GB" sz="2800" dirty="0">
                <a:latin typeface="Tahoma"/>
                <a:cs typeface="Tahoma"/>
              </a:rPr>
              <a:t>ready</a:t>
            </a:r>
            <a:r>
              <a:rPr lang="en-GB" sz="2800" spc="-10" dirty="0">
                <a:latin typeface="Tahoma"/>
                <a:cs typeface="Tahoma"/>
              </a:rPr>
              <a:t> </a:t>
            </a:r>
            <a:r>
              <a:rPr lang="en-GB" sz="2800" spc="-25" dirty="0">
                <a:latin typeface="Tahoma"/>
                <a:cs typeface="Tahoma"/>
              </a:rPr>
              <a:t>to</a:t>
            </a:r>
            <a:r>
              <a:rPr lang="en-GB" sz="2800" spc="35" dirty="0">
                <a:latin typeface="Tahoma"/>
                <a:cs typeface="Tahoma"/>
              </a:rPr>
              <a:t> </a:t>
            </a:r>
            <a:r>
              <a:rPr lang="en-GB" sz="2800" spc="-10" dirty="0">
                <a:latin typeface="Tahoma"/>
                <a:cs typeface="Tahoma"/>
              </a:rPr>
              <a:t>listen.</a:t>
            </a:r>
            <a:endParaRPr lang="en-GB" sz="2800" dirty="0">
              <a:latin typeface="Tahoma"/>
              <a:cs typeface="Tahoma"/>
            </a:endParaRPr>
          </a:p>
          <a:p>
            <a:pPr marL="927100" lvl="1" indent="-457200">
              <a:lnSpc>
                <a:spcPts val="2565"/>
              </a:lnSpc>
              <a:spcBef>
                <a:spcPts val="55"/>
              </a:spcBef>
              <a:buClr>
                <a:schemeClr val="accent2"/>
              </a:buClr>
              <a:buSzPct val="64583"/>
              <a:buFont typeface="Wingdings" panose="05000000000000000000" pitchFamily="2" charset="2"/>
              <a:buChar char="q"/>
              <a:tabLst>
                <a:tab pos="755650" algn="l"/>
                <a:tab pos="756285" algn="l"/>
              </a:tabLst>
            </a:pPr>
            <a:endParaRPr sz="2800" dirty="0">
              <a:latin typeface="Tahoma"/>
              <a:cs typeface="Tahoma"/>
            </a:endParaRPr>
          </a:p>
          <a:p>
            <a:pPr marL="927100" lvl="1" indent="-457200">
              <a:lnSpc>
                <a:spcPct val="100000"/>
              </a:lnSpc>
              <a:spcBef>
                <a:spcPts val="50"/>
              </a:spcBef>
              <a:buClr>
                <a:schemeClr val="accent2"/>
              </a:buClr>
              <a:buSzPct val="64583"/>
              <a:buFont typeface="Wingdings" panose="05000000000000000000" pitchFamily="2" charset="2"/>
              <a:buChar char="q"/>
              <a:tabLst>
                <a:tab pos="755650" algn="l"/>
                <a:tab pos="756285" algn="l"/>
              </a:tabLst>
            </a:pPr>
            <a:r>
              <a:rPr sz="2800" dirty="0">
                <a:latin typeface="Tahoma"/>
                <a:cs typeface="Tahoma"/>
              </a:rPr>
              <a:t>Assess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your</a:t>
            </a:r>
            <a:r>
              <a:rPr sz="2800" spc="4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mental,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physical</a:t>
            </a:r>
            <a:r>
              <a:rPr sz="2800" spc="55" dirty="0">
                <a:latin typeface="Tahoma"/>
                <a:cs typeface="Tahoma"/>
              </a:rPr>
              <a:t> </a:t>
            </a:r>
            <a:r>
              <a:rPr sz="2800" spc="-20" dirty="0">
                <a:latin typeface="Tahoma"/>
                <a:cs typeface="Tahoma"/>
              </a:rPr>
              <a:t>and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emotional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states.</a:t>
            </a: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FFCC00"/>
              </a:buClr>
              <a:buFont typeface="Wingdings"/>
              <a:buChar char=""/>
            </a:pPr>
            <a:endParaRPr sz="2800" dirty="0">
              <a:latin typeface="Tahoma"/>
              <a:cs typeface="Tahoma"/>
            </a:endParaRPr>
          </a:p>
          <a:p>
            <a:pPr marL="756285" lvl="1" indent="-286385">
              <a:lnSpc>
                <a:spcPts val="2585"/>
              </a:lnSpc>
              <a:buClr>
                <a:srgbClr val="FFCC00"/>
              </a:buClr>
              <a:buSzPct val="64583"/>
              <a:buFont typeface="Wingdings"/>
              <a:buChar char=""/>
              <a:tabLst>
                <a:tab pos="755650" algn="l"/>
                <a:tab pos="756285" algn="l"/>
              </a:tabLst>
            </a:pPr>
            <a:endParaRPr sz="2800" dirty="0">
              <a:latin typeface="Tahoma"/>
              <a:cs typeface="Tahoma"/>
            </a:endParaRPr>
          </a:p>
        </p:txBody>
      </p:sp>
      <p:sp>
        <p:nvSpPr>
          <p:cNvPr id="27" name="Title 16">
            <a:extLst>
              <a:ext uri="{FF2B5EF4-FFF2-40B4-BE49-F238E27FC236}">
                <a16:creationId xmlns:a16="http://schemas.microsoft.com/office/drawing/2014/main" id="{46069EFC-DFF6-4FA7-9C31-EF7364E1D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884" y="-59268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Focus on Listening</a:t>
            </a:r>
          </a:p>
        </p:txBody>
      </p:sp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115A6A92-E78C-866D-81D5-F3CFC0A459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912" y="228600"/>
            <a:ext cx="1453660" cy="145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701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838200" y="1752600"/>
            <a:ext cx="7945120" cy="360226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FFCC00"/>
              </a:buClr>
              <a:buFont typeface="Wingdings"/>
              <a:buChar char=""/>
            </a:pPr>
            <a:endParaRPr sz="2800" dirty="0">
              <a:latin typeface="Tahoma"/>
              <a:cs typeface="Tahoma"/>
            </a:endParaRPr>
          </a:p>
          <a:p>
            <a:pPr marL="12065">
              <a:lnSpc>
                <a:spcPts val="3290"/>
              </a:lnSpc>
              <a:buClr>
                <a:srgbClr val="FFFF99"/>
              </a:buClr>
              <a:buSzPct val="65454"/>
              <a:tabLst>
                <a:tab pos="355600" algn="l"/>
                <a:tab pos="356235" algn="l"/>
              </a:tabLst>
            </a:pPr>
            <a:r>
              <a:rPr sz="2800" spc="20" dirty="0">
                <a:solidFill>
                  <a:schemeClr val="accent2"/>
                </a:solidFill>
                <a:latin typeface="Tahoma"/>
                <a:cs typeface="Tahoma"/>
              </a:rPr>
              <a:t>Remember</a:t>
            </a:r>
            <a:r>
              <a:rPr sz="2800" spc="10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800" spc="20" dirty="0">
                <a:solidFill>
                  <a:schemeClr val="accent2"/>
                </a:solidFill>
                <a:latin typeface="Tahoma"/>
                <a:cs typeface="Tahoma"/>
              </a:rPr>
              <a:t>you</a:t>
            </a:r>
            <a:r>
              <a:rPr sz="2800" spc="-15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800" spc="15" dirty="0">
                <a:solidFill>
                  <a:schemeClr val="accent2"/>
                </a:solidFill>
                <a:latin typeface="Tahoma"/>
                <a:cs typeface="Tahoma"/>
              </a:rPr>
              <a:t>are</a:t>
            </a:r>
            <a:r>
              <a:rPr sz="2800" spc="70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800" spc="10" dirty="0">
                <a:solidFill>
                  <a:schemeClr val="accent2"/>
                </a:solidFill>
                <a:latin typeface="Tahoma"/>
                <a:cs typeface="Tahoma"/>
              </a:rPr>
              <a:t>there</a:t>
            </a:r>
            <a:r>
              <a:rPr sz="2800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800" spc="30" dirty="0">
                <a:solidFill>
                  <a:schemeClr val="accent2"/>
                </a:solidFill>
                <a:latin typeface="Tahoma"/>
                <a:cs typeface="Tahoma"/>
              </a:rPr>
              <a:t>to </a:t>
            </a:r>
            <a:r>
              <a:rPr sz="2800" spc="5" dirty="0">
                <a:solidFill>
                  <a:schemeClr val="accent2"/>
                </a:solidFill>
                <a:latin typeface="Tahoma"/>
                <a:cs typeface="Tahoma"/>
              </a:rPr>
              <a:t>listen!</a:t>
            </a:r>
            <a:endParaRPr lang="en-AU" sz="2800" spc="5" dirty="0">
              <a:solidFill>
                <a:schemeClr val="accent2"/>
              </a:solidFill>
              <a:latin typeface="Tahoma"/>
              <a:cs typeface="Tahoma"/>
            </a:endParaRPr>
          </a:p>
          <a:p>
            <a:pPr marL="12065">
              <a:lnSpc>
                <a:spcPts val="3290"/>
              </a:lnSpc>
              <a:buClr>
                <a:srgbClr val="FFFF99"/>
              </a:buClr>
              <a:buSzPct val="65454"/>
              <a:tabLst>
                <a:tab pos="355600" algn="l"/>
                <a:tab pos="356235" algn="l"/>
              </a:tabLst>
            </a:pPr>
            <a:endParaRPr sz="2800" dirty="0">
              <a:solidFill>
                <a:schemeClr val="accent2"/>
              </a:solidFill>
              <a:latin typeface="Tahoma"/>
              <a:cs typeface="Tahoma"/>
            </a:endParaRPr>
          </a:p>
          <a:p>
            <a:pPr marL="927100" marR="5080" lvl="1" indent="-457200">
              <a:lnSpc>
                <a:spcPts val="2330"/>
              </a:lnSpc>
              <a:spcBef>
                <a:spcPts val="525"/>
              </a:spcBef>
              <a:buClr>
                <a:schemeClr val="accent2"/>
              </a:buClr>
              <a:buSzPct val="64583"/>
              <a:buFont typeface="Wingdings" panose="05000000000000000000" pitchFamily="2" charset="2"/>
              <a:buChar char="q"/>
              <a:tabLst>
                <a:tab pos="755650" algn="l"/>
                <a:tab pos="756285" algn="l"/>
              </a:tabLst>
            </a:pPr>
            <a:r>
              <a:rPr sz="2800" spc="-10" dirty="0">
                <a:latin typeface="Tahoma"/>
                <a:cs typeface="Tahoma"/>
              </a:rPr>
              <a:t>Many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times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people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crisis</a:t>
            </a:r>
            <a:r>
              <a:rPr sz="2800" spc="5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need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30" dirty="0">
                <a:latin typeface="Tahoma"/>
                <a:cs typeface="Tahoma"/>
              </a:rPr>
              <a:t>to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talk </a:t>
            </a:r>
            <a:r>
              <a:rPr sz="2800" spc="-10" dirty="0">
                <a:latin typeface="Tahoma"/>
                <a:cs typeface="Tahoma"/>
              </a:rPr>
              <a:t>through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their </a:t>
            </a:r>
            <a:r>
              <a:rPr sz="2800" spc="-73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problems,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not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get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advice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on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how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30" dirty="0">
                <a:latin typeface="Tahoma"/>
                <a:cs typeface="Tahoma"/>
              </a:rPr>
              <a:t>to</a:t>
            </a:r>
            <a:r>
              <a:rPr sz="2800" spc="45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solve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their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problems.</a:t>
            </a:r>
            <a:endParaRPr lang="en-AU" sz="2800" spc="-10" dirty="0">
              <a:latin typeface="Tahoma"/>
              <a:cs typeface="Tahoma"/>
            </a:endParaRPr>
          </a:p>
          <a:p>
            <a:pPr marL="927100" marR="5080" lvl="1" indent="-457200">
              <a:lnSpc>
                <a:spcPts val="2330"/>
              </a:lnSpc>
              <a:spcBef>
                <a:spcPts val="525"/>
              </a:spcBef>
              <a:buClr>
                <a:schemeClr val="accent2"/>
              </a:buClr>
              <a:buSzPct val="64583"/>
              <a:buFont typeface="Wingdings" panose="05000000000000000000" pitchFamily="2" charset="2"/>
              <a:buChar char="q"/>
              <a:tabLst>
                <a:tab pos="755650" algn="l"/>
                <a:tab pos="756285" algn="l"/>
              </a:tabLst>
            </a:pPr>
            <a:endParaRPr sz="2800" dirty="0">
              <a:latin typeface="Tahoma"/>
              <a:cs typeface="Tahoma"/>
            </a:endParaRPr>
          </a:p>
          <a:p>
            <a:pPr marL="927100" lvl="1" indent="-457200">
              <a:lnSpc>
                <a:spcPts val="2585"/>
              </a:lnSpc>
              <a:buClr>
                <a:schemeClr val="accent2"/>
              </a:buClr>
              <a:buSzPct val="64583"/>
              <a:buFont typeface="Wingdings" panose="05000000000000000000" pitchFamily="2" charset="2"/>
              <a:buChar char="q"/>
              <a:tabLst>
                <a:tab pos="755650" algn="l"/>
                <a:tab pos="756285" algn="l"/>
              </a:tabLst>
            </a:pPr>
            <a:r>
              <a:rPr sz="2800" spc="-5" dirty="0">
                <a:latin typeface="Tahoma"/>
                <a:cs typeface="Tahoma"/>
              </a:rPr>
              <a:t>If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5" dirty="0">
                <a:latin typeface="Tahoma"/>
                <a:cs typeface="Tahoma"/>
              </a:rPr>
              <a:t>you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aren’t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sure</a:t>
            </a:r>
            <a:r>
              <a:rPr sz="2800" spc="-60" dirty="0">
                <a:latin typeface="Tahoma"/>
                <a:cs typeface="Tahoma"/>
              </a:rPr>
              <a:t> </a:t>
            </a:r>
            <a:r>
              <a:rPr sz="2800" spc="20" dirty="0">
                <a:latin typeface="Tahoma"/>
                <a:cs typeface="Tahoma"/>
              </a:rPr>
              <a:t>if</a:t>
            </a:r>
            <a:r>
              <a:rPr sz="2800" spc="-15" dirty="0">
                <a:latin typeface="Tahoma"/>
                <a:cs typeface="Tahoma"/>
              </a:rPr>
              <a:t> the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person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wants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you</a:t>
            </a:r>
            <a:r>
              <a:rPr sz="2800" spc="10" dirty="0">
                <a:latin typeface="Tahoma"/>
                <a:cs typeface="Tahoma"/>
              </a:rPr>
              <a:t> to</a:t>
            </a:r>
            <a:r>
              <a:rPr sz="2800" spc="-2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“just”</a:t>
            </a:r>
            <a:r>
              <a:rPr lang="en-AU" sz="2800" dirty="0">
                <a:latin typeface="Tahoma"/>
                <a:cs typeface="Tahoma"/>
              </a:rPr>
              <a:t> </a:t>
            </a:r>
            <a:r>
              <a:rPr lang="en-GB" sz="2800" spc="5" dirty="0">
                <a:latin typeface="Tahoma"/>
                <a:cs typeface="Tahoma"/>
              </a:rPr>
              <a:t>listen</a:t>
            </a:r>
            <a:r>
              <a:rPr lang="en-GB" sz="2800" spc="-75" dirty="0">
                <a:latin typeface="Tahoma"/>
                <a:cs typeface="Tahoma"/>
              </a:rPr>
              <a:t> </a:t>
            </a:r>
            <a:r>
              <a:rPr lang="en-GB" sz="2800" spc="20" dirty="0">
                <a:latin typeface="Tahoma"/>
                <a:cs typeface="Tahoma"/>
              </a:rPr>
              <a:t>or</a:t>
            </a:r>
            <a:r>
              <a:rPr lang="en-GB" sz="2800" spc="-50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give</a:t>
            </a:r>
            <a:r>
              <a:rPr lang="en-GB" sz="2800" spc="5" dirty="0">
                <a:latin typeface="Tahoma"/>
                <a:cs typeface="Tahoma"/>
              </a:rPr>
              <a:t> </a:t>
            </a:r>
            <a:r>
              <a:rPr lang="en-GB" sz="2800" spc="-10" dirty="0">
                <a:latin typeface="Tahoma"/>
                <a:cs typeface="Tahoma"/>
              </a:rPr>
              <a:t>advice</a:t>
            </a:r>
            <a:r>
              <a:rPr lang="en-GB" sz="2800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ASK</a:t>
            </a:r>
            <a:r>
              <a:rPr lang="en-GB" sz="2800" spc="5" dirty="0">
                <a:latin typeface="Tahoma"/>
                <a:cs typeface="Tahoma"/>
              </a:rPr>
              <a:t> </a:t>
            </a:r>
            <a:r>
              <a:rPr lang="en-GB" sz="2800" spc="-5" dirty="0">
                <a:latin typeface="Tahoma"/>
                <a:cs typeface="Tahoma"/>
              </a:rPr>
              <a:t>them!</a:t>
            </a:r>
            <a:endParaRPr lang="en-GB" sz="2800" dirty="0">
              <a:latin typeface="Tahoma"/>
              <a:cs typeface="Tahoma"/>
            </a:endParaRPr>
          </a:p>
          <a:p>
            <a:pPr marL="756285" lvl="1" indent="-286385">
              <a:lnSpc>
                <a:spcPts val="2585"/>
              </a:lnSpc>
              <a:buClr>
                <a:srgbClr val="FFCC00"/>
              </a:buClr>
              <a:buSzPct val="64583"/>
              <a:buFont typeface="Wingdings"/>
              <a:buChar char=""/>
              <a:tabLst>
                <a:tab pos="755650" algn="l"/>
                <a:tab pos="756285" algn="l"/>
              </a:tabLst>
            </a:pPr>
            <a:endParaRPr sz="2800" dirty="0">
              <a:latin typeface="Tahoma"/>
              <a:cs typeface="Tahoma"/>
            </a:endParaRPr>
          </a:p>
        </p:txBody>
      </p:sp>
      <p:sp>
        <p:nvSpPr>
          <p:cNvPr id="27" name="Title 16">
            <a:extLst>
              <a:ext uri="{FF2B5EF4-FFF2-40B4-BE49-F238E27FC236}">
                <a16:creationId xmlns:a16="http://schemas.microsoft.com/office/drawing/2014/main" id="{B0A3EA4C-34E5-6B3E-354C-11193AE63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884" y="-59268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Focus on Listening</a:t>
            </a:r>
          </a:p>
        </p:txBody>
      </p:sp>
      <p:pic>
        <p:nvPicPr>
          <p:cNvPr id="29" name="Picture 28" descr="A black and white logo&#10;&#10;Description automatically generated">
            <a:extLst>
              <a:ext uri="{FF2B5EF4-FFF2-40B4-BE49-F238E27FC236}">
                <a16:creationId xmlns:a16="http://schemas.microsoft.com/office/drawing/2014/main" id="{E0134F9D-8F0C-8B19-2974-302EE161EA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912" y="228600"/>
            <a:ext cx="1453660" cy="145075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914400" y="1828800"/>
            <a:ext cx="7710170" cy="3928704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785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750" spc="10" dirty="0">
                <a:solidFill>
                  <a:schemeClr val="accent2"/>
                </a:solidFill>
                <a:cs typeface="Tahoma"/>
              </a:rPr>
              <a:t>Focus</a:t>
            </a:r>
            <a:r>
              <a:rPr sz="2750" spc="-15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45" dirty="0">
                <a:solidFill>
                  <a:schemeClr val="accent2"/>
                </a:solidFill>
                <a:cs typeface="Tahoma"/>
              </a:rPr>
              <a:t>on</a:t>
            </a:r>
            <a:r>
              <a:rPr sz="2750" spc="-20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10" dirty="0">
                <a:solidFill>
                  <a:schemeClr val="accent2"/>
                </a:solidFill>
                <a:cs typeface="Tahoma"/>
              </a:rPr>
              <a:t>the</a:t>
            </a:r>
            <a:r>
              <a:rPr sz="2750" spc="65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5" dirty="0">
                <a:solidFill>
                  <a:schemeClr val="accent2"/>
                </a:solidFill>
                <a:cs typeface="Tahoma"/>
              </a:rPr>
              <a:t>person’s</a:t>
            </a:r>
            <a:r>
              <a:rPr sz="2750" spc="-10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10" dirty="0">
                <a:solidFill>
                  <a:schemeClr val="accent2"/>
                </a:solidFill>
                <a:cs typeface="Tahoma"/>
              </a:rPr>
              <a:t>train</a:t>
            </a:r>
            <a:r>
              <a:rPr sz="2750" spc="-20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40" dirty="0">
                <a:solidFill>
                  <a:schemeClr val="accent2"/>
                </a:solidFill>
                <a:cs typeface="Tahoma"/>
              </a:rPr>
              <a:t>of</a:t>
            </a:r>
            <a:r>
              <a:rPr sz="2750" spc="-30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25" dirty="0">
                <a:solidFill>
                  <a:schemeClr val="accent2"/>
                </a:solidFill>
                <a:cs typeface="Tahoma"/>
              </a:rPr>
              <a:t>thought.</a:t>
            </a:r>
            <a:endParaRPr sz="2750" dirty="0">
              <a:solidFill>
                <a:schemeClr val="accent2"/>
              </a:solidFill>
              <a:cs typeface="Tahoma"/>
            </a:endParaRPr>
          </a:p>
          <a:p>
            <a:pPr marL="469900" lvl="1">
              <a:lnSpc>
                <a:spcPct val="100000"/>
              </a:lnSpc>
              <a:spcBef>
                <a:spcPts val="580"/>
              </a:spcBef>
              <a:buClr>
                <a:srgbClr val="FFCC00"/>
              </a:buClr>
              <a:buSzPct val="64583"/>
              <a:tabLst>
                <a:tab pos="755650" algn="l"/>
                <a:tab pos="756285" algn="l"/>
              </a:tabLst>
            </a:pPr>
            <a:r>
              <a:rPr sz="2400" spc="-15" dirty="0">
                <a:cs typeface="Tahoma"/>
              </a:rPr>
              <a:t>Avoid</a:t>
            </a:r>
            <a:r>
              <a:rPr sz="2400" spc="15" dirty="0">
                <a:cs typeface="Tahoma"/>
              </a:rPr>
              <a:t> </a:t>
            </a:r>
            <a:r>
              <a:rPr sz="2400" spc="-5" dirty="0">
                <a:cs typeface="Tahoma"/>
              </a:rPr>
              <a:t>thinking</a:t>
            </a:r>
            <a:r>
              <a:rPr sz="2400" spc="-50" dirty="0">
                <a:cs typeface="Tahoma"/>
              </a:rPr>
              <a:t> </a:t>
            </a:r>
            <a:r>
              <a:rPr sz="2400" dirty="0">
                <a:cs typeface="Tahoma"/>
              </a:rPr>
              <a:t>about</a:t>
            </a:r>
            <a:r>
              <a:rPr sz="2400" spc="20" dirty="0">
                <a:cs typeface="Tahoma"/>
              </a:rPr>
              <a:t> </a:t>
            </a:r>
            <a:r>
              <a:rPr sz="2400" spc="-5" dirty="0">
                <a:cs typeface="Tahoma"/>
              </a:rPr>
              <a:t>your</a:t>
            </a:r>
            <a:r>
              <a:rPr sz="2400" spc="-40" dirty="0">
                <a:cs typeface="Tahoma"/>
              </a:rPr>
              <a:t> </a:t>
            </a:r>
            <a:r>
              <a:rPr sz="2400" dirty="0">
                <a:cs typeface="Tahoma"/>
              </a:rPr>
              <a:t>response</a:t>
            </a:r>
            <a:r>
              <a:rPr sz="2400" spc="10" dirty="0">
                <a:cs typeface="Tahoma"/>
              </a:rPr>
              <a:t> </a:t>
            </a:r>
            <a:r>
              <a:rPr sz="2400" spc="-15" dirty="0">
                <a:cs typeface="Tahoma"/>
              </a:rPr>
              <a:t>or</a:t>
            </a:r>
            <a:r>
              <a:rPr sz="2400" spc="-40" dirty="0">
                <a:cs typeface="Tahoma"/>
              </a:rPr>
              <a:t> </a:t>
            </a:r>
            <a:r>
              <a:rPr sz="2400" dirty="0">
                <a:cs typeface="Tahoma"/>
              </a:rPr>
              <a:t>other</a:t>
            </a:r>
            <a:r>
              <a:rPr sz="2400" spc="35" dirty="0">
                <a:cs typeface="Tahoma"/>
              </a:rPr>
              <a:t> </a:t>
            </a:r>
            <a:r>
              <a:rPr sz="2400" spc="-10" dirty="0">
                <a:cs typeface="Tahoma"/>
              </a:rPr>
              <a:t>non-</a:t>
            </a:r>
            <a:r>
              <a:rPr sz="2400" spc="-5" dirty="0">
                <a:cs typeface="Tahoma"/>
              </a:rPr>
              <a:t>related</a:t>
            </a:r>
            <a:r>
              <a:rPr sz="2400" spc="25" dirty="0">
                <a:cs typeface="Tahoma"/>
              </a:rPr>
              <a:t> </a:t>
            </a:r>
            <a:r>
              <a:rPr sz="2400" spc="-10" dirty="0">
                <a:cs typeface="Tahoma"/>
              </a:rPr>
              <a:t>things </a:t>
            </a:r>
            <a:r>
              <a:rPr sz="2400" dirty="0">
                <a:cs typeface="Tahoma"/>
              </a:rPr>
              <a:t>until</a:t>
            </a:r>
            <a:r>
              <a:rPr sz="2400" spc="-20" dirty="0">
                <a:cs typeface="Tahoma"/>
              </a:rPr>
              <a:t> </a:t>
            </a:r>
            <a:r>
              <a:rPr sz="2400" spc="10" dirty="0">
                <a:cs typeface="Tahoma"/>
              </a:rPr>
              <a:t>the</a:t>
            </a:r>
            <a:r>
              <a:rPr sz="2400" spc="15" dirty="0">
                <a:cs typeface="Tahoma"/>
              </a:rPr>
              <a:t> </a:t>
            </a:r>
            <a:r>
              <a:rPr sz="2400" spc="-10" dirty="0">
                <a:cs typeface="Tahoma"/>
              </a:rPr>
              <a:t>person</a:t>
            </a:r>
            <a:r>
              <a:rPr sz="2400" spc="20" dirty="0">
                <a:cs typeface="Tahoma"/>
              </a:rPr>
              <a:t> </a:t>
            </a:r>
            <a:r>
              <a:rPr sz="2400" spc="-15" dirty="0">
                <a:cs typeface="Tahoma"/>
              </a:rPr>
              <a:t>is</a:t>
            </a:r>
            <a:r>
              <a:rPr sz="2400" spc="60" dirty="0">
                <a:cs typeface="Tahoma"/>
              </a:rPr>
              <a:t> </a:t>
            </a:r>
            <a:r>
              <a:rPr sz="2400" spc="-10" dirty="0">
                <a:cs typeface="Tahoma"/>
              </a:rPr>
              <a:t>finished</a:t>
            </a:r>
            <a:r>
              <a:rPr sz="2400" spc="25" dirty="0">
                <a:cs typeface="Tahoma"/>
              </a:rPr>
              <a:t> </a:t>
            </a:r>
            <a:r>
              <a:rPr sz="2400" dirty="0">
                <a:cs typeface="Tahoma"/>
              </a:rPr>
              <a:t>speaking.</a:t>
            </a:r>
          </a:p>
          <a:p>
            <a:pPr marL="457200" indent="-457200">
              <a:lnSpc>
                <a:spcPct val="100000"/>
              </a:lnSpc>
              <a:spcBef>
                <a:spcPts val="25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sz="3400" dirty="0">
              <a:cs typeface="Tahoma"/>
            </a:endParaRPr>
          </a:p>
          <a:p>
            <a:pPr marL="469265" indent="-457200" algn="just">
              <a:lnSpc>
                <a:spcPct val="100000"/>
              </a:lnSpc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6235" algn="l"/>
              </a:tabLst>
            </a:pPr>
            <a:r>
              <a:rPr sz="2750" spc="10" dirty="0">
                <a:solidFill>
                  <a:schemeClr val="accent2"/>
                </a:solidFill>
                <a:cs typeface="Tahoma"/>
              </a:rPr>
              <a:t>Remove</a:t>
            </a:r>
            <a:r>
              <a:rPr sz="2750" spc="-35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15" dirty="0">
                <a:solidFill>
                  <a:schemeClr val="accent2"/>
                </a:solidFill>
                <a:cs typeface="Tahoma"/>
              </a:rPr>
              <a:t>distractions.</a:t>
            </a:r>
            <a:endParaRPr sz="2750" dirty="0">
              <a:solidFill>
                <a:schemeClr val="accent2"/>
              </a:solidFill>
              <a:cs typeface="Tahoma"/>
            </a:endParaRPr>
          </a:p>
          <a:p>
            <a:pPr marL="469900" marR="33655" lvl="1" algn="just">
              <a:lnSpc>
                <a:spcPct val="99100"/>
              </a:lnSpc>
              <a:spcBef>
                <a:spcPts val="685"/>
              </a:spcBef>
              <a:buClr>
                <a:srgbClr val="FFCC00"/>
              </a:buClr>
              <a:buSzPct val="64583"/>
              <a:tabLst>
                <a:tab pos="756285" algn="l"/>
              </a:tabLst>
            </a:pPr>
            <a:r>
              <a:rPr sz="2400" spc="-5" dirty="0">
                <a:cs typeface="Tahoma"/>
              </a:rPr>
              <a:t>If </a:t>
            </a:r>
            <a:r>
              <a:rPr sz="2400" dirty="0">
                <a:cs typeface="Tahoma"/>
              </a:rPr>
              <a:t>there </a:t>
            </a:r>
            <a:r>
              <a:rPr sz="2400" spc="-15" dirty="0">
                <a:cs typeface="Tahoma"/>
              </a:rPr>
              <a:t>is </a:t>
            </a:r>
            <a:r>
              <a:rPr sz="2400" dirty="0">
                <a:cs typeface="Tahoma"/>
              </a:rPr>
              <a:t>a </a:t>
            </a:r>
            <a:r>
              <a:rPr sz="2400" spc="-5" dirty="0">
                <a:cs typeface="Tahoma"/>
              </a:rPr>
              <a:t>distraction </a:t>
            </a:r>
            <a:r>
              <a:rPr sz="2400" spc="-80" dirty="0">
                <a:cs typeface="Tahoma"/>
              </a:rPr>
              <a:t>(TV, </a:t>
            </a:r>
            <a:r>
              <a:rPr sz="2400" spc="-5" dirty="0">
                <a:cs typeface="Tahoma"/>
              </a:rPr>
              <a:t>music, </a:t>
            </a:r>
            <a:r>
              <a:rPr sz="2400" spc="-10" dirty="0">
                <a:cs typeface="Tahoma"/>
              </a:rPr>
              <a:t>someone else </a:t>
            </a:r>
            <a:r>
              <a:rPr sz="2400" spc="20" dirty="0">
                <a:cs typeface="Tahoma"/>
              </a:rPr>
              <a:t>in </a:t>
            </a:r>
            <a:r>
              <a:rPr sz="2400" spc="-735" dirty="0">
                <a:cs typeface="Tahoma"/>
              </a:rPr>
              <a:t> </a:t>
            </a:r>
            <a:r>
              <a:rPr sz="2400" spc="10" dirty="0">
                <a:cs typeface="Tahoma"/>
              </a:rPr>
              <a:t>the </a:t>
            </a:r>
            <a:r>
              <a:rPr sz="2400" spc="-5" dirty="0">
                <a:cs typeface="Tahoma"/>
              </a:rPr>
              <a:t>room) </a:t>
            </a:r>
            <a:r>
              <a:rPr sz="2400" spc="-20" dirty="0">
                <a:cs typeface="Tahoma"/>
              </a:rPr>
              <a:t>remove </a:t>
            </a:r>
            <a:r>
              <a:rPr sz="2400" spc="10" dirty="0">
                <a:cs typeface="Tahoma"/>
              </a:rPr>
              <a:t>the </a:t>
            </a:r>
            <a:r>
              <a:rPr sz="2400" spc="-5" dirty="0">
                <a:cs typeface="Tahoma"/>
              </a:rPr>
              <a:t>distraction </a:t>
            </a:r>
            <a:r>
              <a:rPr sz="2400" spc="20" dirty="0">
                <a:cs typeface="Tahoma"/>
              </a:rPr>
              <a:t>if </a:t>
            </a:r>
            <a:r>
              <a:rPr sz="2400" spc="-5" dirty="0">
                <a:cs typeface="Tahoma"/>
              </a:rPr>
              <a:t>possible </a:t>
            </a:r>
            <a:r>
              <a:rPr sz="2400" spc="-10" dirty="0">
                <a:cs typeface="Tahoma"/>
              </a:rPr>
              <a:t>so </a:t>
            </a:r>
            <a:r>
              <a:rPr sz="2400" spc="15" dirty="0">
                <a:cs typeface="Tahoma"/>
              </a:rPr>
              <a:t>you </a:t>
            </a:r>
            <a:r>
              <a:rPr sz="2400" spc="-735" dirty="0">
                <a:cs typeface="Tahoma"/>
              </a:rPr>
              <a:t> </a:t>
            </a:r>
            <a:r>
              <a:rPr sz="2400" spc="5" dirty="0">
                <a:cs typeface="Tahoma"/>
              </a:rPr>
              <a:t>can </a:t>
            </a:r>
            <a:r>
              <a:rPr sz="2400" spc="-10" dirty="0">
                <a:cs typeface="Tahoma"/>
              </a:rPr>
              <a:t>focus.</a:t>
            </a:r>
            <a:endParaRPr sz="2400" dirty="0">
              <a:cs typeface="Tahoma"/>
            </a:endParaRPr>
          </a:p>
          <a:p>
            <a:pPr marL="469900" lvl="1" algn="just">
              <a:lnSpc>
                <a:spcPts val="2870"/>
              </a:lnSpc>
              <a:spcBef>
                <a:spcPts val="650"/>
              </a:spcBef>
              <a:buClr>
                <a:srgbClr val="FFCC00"/>
              </a:buClr>
              <a:buSzPct val="64583"/>
              <a:tabLst>
                <a:tab pos="756285" algn="l"/>
              </a:tabLst>
            </a:pPr>
            <a:r>
              <a:rPr sz="2400" spc="-5" dirty="0">
                <a:cs typeface="Tahoma"/>
              </a:rPr>
              <a:t>If</a:t>
            </a:r>
            <a:r>
              <a:rPr sz="2400" dirty="0">
                <a:cs typeface="Tahoma"/>
              </a:rPr>
              <a:t> </a:t>
            </a:r>
            <a:r>
              <a:rPr sz="2400" spc="-15" dirty="0">
                <a:cs typeface="Tahoma"/>
              </a:rPr>
              <a:t>you</a:t>
            </a:r>
            <a:r>
              <a:rPr sz="2400" spc="10" dirty="0">
                <a:cs typeface="Tahoma"/>
              </a:rPr>
              <a:t> can’t</a:t>
            </a:r>
            <a:r>
              <a:rPr sz="2400" spc="20" dirty="0">
                <a:cs typeface="Tahoma"/>
              </a:rPr>
              <a:t> </a:t>
            </a:r>
            <a:r>
              <a:rPr sz="2400" spc="-10" dirty="0">
                <a:cs typeface="Tahoma"/>
              </a:rPr>
              <a:t>remove</a:t>
            </a:r>
            <a:r>
              <a:rPr sz="2400" spc="-55" dirty="0">
                <a:cs typeface="Tahoma"/>
              </a:rPr>
              <a:t> </a:t>
            </a:r>
            <a:r>
              <a:rPr sz="2400" spc="10" dirty="0">
                <a:cs typeface="Tahoma"/>
              </a:rPr>
              <a:t>the </a:t>
            </a:r>
            <a:r>
              <a:rPr sz="2400" spc="-5" dirty="0">
                <a:cs typeface="Tahoma"/>
              </a:rPr>
              <a:t>distraction,</a:t>
            </a:r>
            <a:r>
              <a:rPr sz="2400" spc="-55" dirty="0">
                <a:cs typeface="Tahoma"/>
              </a:rPr>
              <a:t> </a:t>
            </a:r>
            <a:r>
              <a:rPr sz="2400" dirty="0">
                <a:cs typeface="Tahoma"/>
              </a:rPr>
              <a:t>schedule</a:t>
            </a:r>
            <a:r>
              <a:rPr sz="2400" spc="10" dirty="0">
                <a:cs typeface="Tahoma"/>
              </a:rPr>
              <a:t> </a:t>
            </a:r>
            <a:r>
              <a:rPr sz="2400" dirty="0">
                <a:cs typeface="Tahoma"/>
              </a:rPr>
              <a:t>a</a:t>
            </a:r>
            <a:r>
              <a:rPr sz="2400" spc="15" dirty="0">
                <a:cs typeface="Tahoma"/>
              </a:rPr>
              <a:t> </a:t>
            </a:r>
            <a:r>
              <a:rPr sz="2400" spc="-20" dirty="0">
                <a:cs typeface="Tahoma"/>
              </a:rPr>
              <a:t>time</a:t>
            </a:r>
            <a:r>
              <a:rPr lang="en-AU" sz="2400" spc="-20" dirty="0">
                <a:cs typeface="Tahoma"/>
              </a:rPr>
              <a:t> </a:t>
            </a:r>
            <a:r>
              <a:rPr sz="2400" spc="10" dirty="0">
                <a:cs typeface="Tahoma"/>
              </a:rPr>
              <a:t>when</a:t>
            </a:r>
            <a:r>
              <a:rPr sz="2400" spc="-70" dirty="0">
                <a:cs typeface="Tahoma"/>
              </a:rPr>
              <a:t> </a:t>
            </a:r>
            <a:r>
              <a:rPr sz="2400" spc="-10" dirty="0">
                <a:cs typeface="Tahoma"/>
              </a:rPr>
              <a:t>you</a:t>
            </a:r>
            <a:r>
              <a:rPr sz="2400" spc="5" dirty="0">
                <a:cs typeface="Tahoma"/>
              </a:rPr>
              <a:t> can </a:t>
            </a:r>
            <a:r>
              <a:rPr sz="2400" spc="-5" dirty="0">
                <a:cs typeface="Tahoma"/>
              </a:rPr>
              <a:t>focus</a:t>
            </a:r>
            <a:r>
              <a:rPr sz="2400" spc="-30" dirty="0">
                <a:cs typeface="Tahoma"/>
              </a:rPr>
              <a:t> </a:t>
            </a:r>
            <a:r>
              <a:rPr sz="2400" spc="-15" dirty="0">
                <a:cs typeface="Tahoma"/>
              </a:rPr>
              <a:t>on</a:t>
            </a:r>
            <a:r>
              <a:rPr sz="2400" spc="5" dirty="0">
                <a:cs typeface="Tahoma"/>
              </a:rPr>
              <a:t> </a:t>
            </a:r>
            <a:r>
              <a:rPr sz="2400" dirty="0">
                <a:cs typeface="Tahoma"/>
              </a:rPr>
              <a:t>their</a:t>
            </a:r>
            <a:r>
              <a:rPr sz="2400" spc="-45" dirty="0">
                <a:cs typeface="Tahoma"/>
              </a:rPr>
              <a:t> </a:t>
            </a:r>
            <a:r>
              <a:rPr sz="2400" spc="5" dirty="0">
                <a:cs typeface="Tahoma"/>
              </a:rPr>
              <a:t>concerns.</a:t>
            </a:r>
            <a:endParaRPr sz="2400" dirty="0">
              <a:cs typeface="Tahoma"/>
            </a:endParaRPr>
          </a:p>
        </p:txBody>
      </p:sp>
      <p:sp>
        <p:nvSpPr>
          <p:cNvPr id="27" name="Title 16">
            <a:extLst>
              <a:ext uri="{FF2B5EF4-FFF2-40B4-BE49-F238E27FC236}">
                <a16:creationId xmlns:a16="http://schemas.microsoft.com/office/drawing/2014/main" id="{8F1113BA-D8CC-1728-A57E-4A54EB2BD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Focus on Their Concerns</a:t>
            </a:r>
          </a:p>
        </p:txBody>
      </p:sp>
      <p:pic>
        <p:nvPicPr>
          <p:cNvPr id="28" name="Picture 27" descr="A black and white logo&#10;&#10;Description automatically generated">
            <a:extLst>
              <a:ext uri="{FF2B5EF4-FFF2-40B4-BE49-F238E27FC236}">
                <a16:creationId xmlns:a16="http://schemas.microsoft.com/office/drawing/2014/main" id="{82768062-3E62-64AB-AEC1-10E22CD5A0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912" y="228600"/>
            <a:ext cx="1453660" cy="14507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7D82D1-3140-C6E1-111F-B947276BF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9D43977C-B56E-BE61-44DB-0A6ADB18EAAA}"/>
              </a:ext>
            </a:extLst>
          </p:cNvPr>
          <p:cNvSpPr txBox="1"/>
          <p:nvPr/>
        </p:nvSpPr>
        <p:spPr>
          <a:xfrm>
            <a:off x="927787" y="8382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>
                <a:solidFill>
                  <a:schemeClr val="accent2"/>
                </a:solidFill>
              </a:rPr>
              <a:t>Three Questions?</a:t>
            </a:r>
            <a:endParaRPr lang="en-AU" sz="4400" dirty="0">
              <a:solidFill>
                <a:schemeClr val="accent2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1DA90A-C70F-E60F-EA66-D990BAB159F3}"/>
              </a:ext>
            </a:extLst>
          </p:cNvPr>
          <p:cNvSpPr txBox="1"/>
          <p:nvPr/>
        </p:nvSpPr>
        <p:spPr>
          <a:xfrm>
            <a:off x="4114800" y="277301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FC9A7A-DDB9-F3EF-7DD2-788F18B391B5}"/>
              </a:ext>
            </a:extLst>
          </p:cNvPr>
          <p:cNvSpPr txBox="1"/>
          <p:nvPr/>
        </p:nvSpPr>
        <p:spPr>
          <a:xfrm>
            <a:off x="857250" y="1828800"/>
            <a:ext cx="7429500" cy="4321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265" indent="-457200">
              <a:lnSpc>
                <a:spcPct val="150000"/>
              </a:lnSpc>
              <a:spcBef>
                <a:spcPts val="125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3200" spc="5">
                <a:cs typeface="Tahoma"/>
              </a:rPr>
              <a:t>What</a:t>
            </a:r>
            <a:r>
              <a:rPr lang="en-GB" sz="3200" spc="-60">
                <a:cs typeface="Tahoma"/>
              </a:rPr>
              <a:t> </a:t>
            </a:r>
            <a:r>
              <a:rPr lang="en-GB" sz="3200" spc="20">
                <a:cs typeface="Tahoma"/>
              </a:rPr>
              <a:t>do</a:t>
            </a:r>
            <a:r>
              <a:rPr lang="en-GB" sz="3200" spc="10">
                <a:cs typeface="Tahoma"/>
              </a:rPr>
              <a:t> </a:t>
            </a:r>
            <a:r>
              <a:rPr lang="en-GB" sz="3200" spc="-10">
                <a:cs typeface="Tahoma"/>
              </a:rPr>
              <a:t>you</a:t>
            </a:r>
            <a:r>
              <a:rPr lang="en-GB" sz="3200" spc="-25">
                <a:cs typeface="Tahoma"/>
              </a:rPr>
              <a:t> </a:t>
            </a:r>
            <a:r>
              <a:rPr lang="en-GB" sz="3200" spc="-5">
                <a:cs typeface="Tahoma"/>
              </a:rPr>
              <a:t>expect</a:t>
            </a:r>
            <a:r>
              <a:rPr lang="en-GB" sz="3200" spc="10">
                <a:cs typeface="Tahoma"/>
              </a:rPr>
              <a:t> </a:t>
            </a:r>
            <a:r>
              <a:rPr lang="en-GB" sz="3200" spc="-5">
                <a:cs typeface="Tahoma"/>
              </a:rPr>
              <a:t>to</a:t>
            </a:r>
            <a:r>
              <a:rPr lang="en-GB" sz="3200" spc="10">
                <a:cs typeface="Tahoma"/>
              </a:rPr>
              <a:t> </a:t>
            </a:r>
            <a:r>
              <a:rPr lang="en-GB" sz="3200">
                <a:cs typeface="Tahoma"/>
              </a:rPr>
              <a:t>learn?</a:t>
            </a:r>
          </a:p>
          <a:p>
            <a:pPr marL="469265" indent="-457200">
              <a:lnSpc>
                <a:spcPct val="150000"/>
              </a:lnSpc>
              <a:spcBef>
                <a:spcPts val="125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lang="en-GB" sz="3200">
              <a:cs typeface="Tahoma"/>
            </a:endParaRPr>
          </a:p>
          <a:p>
            <a:pPr marL="469265" marR="256540" indent="-457200">
              <a:spcBef>
                <a:spcPts val="5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3200" spc="5">
                <a:cs typeface="Tahoma"/>
              </a:rPr>
              <a:t>How </a:t>
            </a:r>
            <a:r>
              <a:rPr lang="en-GB" sz="3200" spc="20">
                <a:cs typeface="Tahoma"/>
              </a:rPr>
              <a:t>do </a:t>
            </a:r>
            <a:r>
              <a:rPr lang="en-GB" sz="3200" spc="-10">
                <a:cs typeface="Tahoma"/>
              </a:rPr>
              <a:t>you plan </a:t>
            </a:r>
            <a:r>
              <a:rPr lang="en-GB" sz="3200" spc="-5">
                <a:cs typeface="Tahoma"/>
              </a:rPr>
              <a:t>to </a:t>
            </a:r>
            <a:r>
              <a:rPr lang="en-GB" sz="3200" spc="10">
                <a:cs typeface="Tahoma"/>
              </a:rPr>
              <a:t>use </a:t>
            </a:r>
            <a:r>
              <a:rPr lang="en-GB" sz="3200">
                <a:cs typeface="Tahoma"/>
              </a:rPr>
              <a:t>what </a:t>
            </a:r>
            <a:r>
              <a:rPr lang="en-GB" sz="3200" spc="-10">
                <a:cs typeface="Tahoma"/>
              </a:rPr>
              <a:t>you </a:t>
            </a:r>
            <a:r>
              <a:rPr lang="en-GB" sz="3200" spc="-985">
                <a:cs typeface="Tahoma"/>
              </a:rPr>
              <a:t> </a:t>
            </a:r>
            <a:r>
              <a:rPr lang="en-GB" sz="3200" spc="-5">
                <a:cs typeface="Tahoma"/>
              </a:rPr>
              <a:t>have </a:t>
            </a:r>
            <a:r>
              <a:rPr lang="en-GB" sz="3200">
                <a:cs typeface="Tahoma"/>
              </a:rPr>
              <a:t>learned?</a:t>
            </a:r>
          </a:p>
          <a:p>
            <a:pPr marL="469265" marR="256540" indent="-457200">
              <a:spcBef>
                <a:spcPts val="5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lang="en-GB" sz="3200">
              <a:cs typeface="Tahoma"/>
            </a:endParaRPr>
          </a:p>
          <a:p>
            <a:pPr marL="469265" marR="5080" indent="-457200"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3200" spc="5">
                <a:cs typeface="Tahoma"/>
              </a:rPr>
              <a:t>When</a:t>
            </a:r>
            <a:r>
              <a:rPr lang="en-GB" sz="3200" spc="-30">
                <a:cs typeface="Tahoma"/>
              </a:rPr>
              <a:t> </a:t>
            </a:r>
            <a:r>
              <a:rPr lang="en-GB" sz="3200">
                <a:cs typeface="Tahoma"/>
              </a:rPr>
              <a:t>and</a:t>
            </a:r>
            <a:r>
              <a:rPr lang="en-GB" sz="3200" spc="-20">
                <a:cs typeface="Tahoma"/>
              </a:rPr>
              <a:t> </a:t>
            </a:r>
            <a:r>
              <a:rPr lang="en-GB" sz="3200" spc="-5">
                <a:cs typeface="Tahoma"/>
              </a:rPr>
              <a:t>where</a:t>
            </a:r>
            <a:r>
              <a:rPr lang="en-GB" sz="3200" spc="-10">
                <a:cs typeface="Tahoma"/>
              </a:rPr>
              <a:t> </a:t>
            </a:r>
            <a:r>
              <a:rPr lang="en-GB" sz="3200" spc="15">
                <a:cs typeface="Tahoma"/>
              </a:rPr>
              <a:t>will</a:t>
            </a:r>
            <a:r>
              <a:rPr lang="en-GB" sz="3200" spc="-20">
                <a:cs typeface="Tahoma"/>
              </a:rPr>
              <a:t> </a:t>
            </a:r>
            <a:r>
              <a:rPr lang="en-GB" sz="3200" spc="-10">
                <a:cs typeface="Tahoma"/>
              </a:rPr>
              <a:t>you</a:t>
            </a:r>
            <a:r>
              <a:rPr lang="en-GB" sz="3200" spc="-30">
                <a:cs typeface="Tahoma"/>
              </a:rPr>
              <a:t> </a:t>
            </a:r>
            <a:r>
              <a:rPr lang="en-GB" sz="3200" spc="10">
                <a:cs typeface="Tahoma"/>
              </a:rPr>
              <a:t>use</a:t>
            </a:r>
            <a:r>
              <a:rPr lang="en-GB" sz="3200" spc="-10">
                <a:cs typeface="Tahoma"/>
              </a:rPr>
              <a:t> </a:t>
            </a:r>
            <a:r>
              <a:rPr lang="en-GB" sz="3200" spc="5">
                <a:cs typeface="Tahoma"/>
              </a:rPr>
              <a:t>what </a:t>
            </a:r>
            <a:r>
              <a:rPr lang="en-GB" sz="3200" spc="-985">
                <a:cs typeface="Tahoma"/>
              </a:rPr>
              <a:t> </a:t>
            </a:r>
            <a:r>
              <a:rPr lang="en-GB" sz="3200" spc="-10">
                <a:cs typeface="Tahoma"/>
              </a:rPr>
              <a:t>you</a:t>
            </a:r>
            <a:r>
              <a:rPr lang="en-GB" sz="3200" spc="-25">
                <a:cs typeface="Tahoma"/>
              </a:rPr>
              <a:t> </a:t>
            </a:r>
            <a:r>
              <a:rPr lang="en-GB" sz="3200" spc="-5">
                <a:cs typeface="Tahoma"/>
              </a:rPr>
              <a:t>have</a:t>
            </a:r>
            <a:r>
              <a:rPr lang="en-GB" sz="3200">
                <a:cs typeface="Tahoma"/>
              </a:rPr>
              <a:t> learned?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0808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533400" y="1828800"/>
            <a:ext cx="8305800" cy="4292906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785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750" spc="20" dirty="0">
                <a:solidFill>
                  <a:schemeClr val="accent2"/>
                </a:solidFill>
                <a:cs typeface="Tahoma"/>
              </a:rPr>
              <a:t>Silence</a:t>
            </a:r>
            <a:r>
              <a:rPr sz="2750" spc="-25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15" dirty="0">
                <a:solidFill>
                  <a:schemeClr val="accent2"/>
                </a:solidFill>
                <a:cs typeface="Tahoma"/>
              </a:rPr>
              <a:t>isn’t</a:t>
            </a:r>
            <a:r>
              <a:rPr sz="2750" spc="60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20" dirty="0">
                <a:solidFill>
                  <a:schemeClr val="accent2"/>
                </a:solidFill>
                <a:cs typeface="Tahoma"/>
              </a:rPr>
              <a:t>bad!</a:t>
            </a:r>
            <a:endParaRPr sz="2750" dirty="0">
              <a:solidFill>
                <a:schemeClr val="accent2"/>
              </a:solidFill>
              <a:cs typeface="Tahoma"/>
            </a:endParaRPr>
          </a:p>
          <a:p>
            <a:pPr marL="469900" marR="628015" lvl="1">
              <a:lnSpc>
                <a:spcPct val="100800"/>
              </a:lnSpc>
              <a:spcBef>
                <a:spcPts val="560"/>
              </a:spcBef>
              <a:buClr>
                <a:srgbClr val="FFCC00"/>
              </a:buClr>
              <a:buSzPct val="64583"/>
              <a:tabLst>
                <a:tab pos="755650" algn="l"/>
                <a:tab pos="756285" algn="l"/>
              </a:tabLst>
            </a:pPr>
            <a:r>
              <a:rPr sz="2400" dirty="0">
                <a:cs typeface="Tahoma"/>
              </a:rPr>
              <a:t>Don’t</a:t>
            </a:r>
            <a:r>
              <a:rPr sz="2400" spc="15" dirty="0">
                <a:cs typeface="Tahoma"/>
              </a:rPr>
              <a:t> </a:t>
            </a:r>
            <a:r>
              <a:rPr sz="2400" spc="-10" dirty="0">
                <a:cs typeface="Tahoma"/>
              </a:rPr>
              <a:t>always</a:t>
            </a:r>
            <a:r>
              <a:rPr sz="2400" spc="55" dirty="0">
                <a:cs typeface="Tahoma"/>
              </a:rPr>
              <a:t> </a:t>
            </a:r>
            <a:r>
              <a:rPr sz="2400" spc="-15" dirty="0">
                <a:cs typeface="Tahoma"/>
              </a:rPr>
              <a:t>rush</a:t>
            </a:r>
            <a:r>
              <a:rPr sz="2400" spc="5" dirty="0">
                <a:cs typeface="Tahoma"/>
              </a:rPr>
              <a:t> </a:t>
            </a:r>
            <a:r>
              <a:rPr sz="2400" spc="10" dirty="0">
                <a:cs typeface="Tahoma"/>
              </a:rPr>
              <a:t>to</a:t>
            </a:r>
            <a:r>
              <a:rPr sz="2400" spc="-35" dirty="0">
                <a:cs typeface="Tahoma"/>
              </a:rPr>
              <a:t> </a:t>
            </a:r>
            <a:r>
              <a:rPr sz="2400" dirty="0">
                <a:cs typeface="Tahoma"/>
              </a:rPr>
              <a:t>fill</a:t>
            </a:r>
            <a:r>
              <a:rPr sz="2400" spc="-30" dirty="0">
                <a:cs typeface="Tahoma"/>
              </a:rPr>
              <a:t> </a:t>
            </a:r>
            <a:r>
              <a:rPr sz="2400" spc="20" dirty="0">
                <a:cs typeface="Tahoma"/>
              </a:rPr>
              <a:t>in</a:t>
            </a:r>
            <a:r>
              <a:rPr sz="2400" spc="5" dirty="0">
                <a:cs typeface="Tahoma"/>
              </a:rPr>
              <a:t> </a:t>
            </a:r>
            <a:r>
              <a:rPr sz="2400" spc="-5" dirty="0">
                <a:cs typeface="Tahoma"/>
              </a:rPr>
              <a:t>gaps</a:t>
            </a:r>
            <a:r>
              <a:rPr sz="2400" spc="-25" dirty="0">
                <a:cs typeface="Tahoma"/>
              </a:rPr>
              <a:t> </a:t>
            </a:r>
            <a:r>
              <a:rPr sz="2400" spc="-15" dirty="0">
                <a:cs typeface="Tahoma"/>
              </a:rPr>
              <a:t>in</a:t>
            </a:r>
            <a:r>
              <a:rPr sz="2400" spc="5" dirty="0">
                <a:cs typeface="Tahoma"/>
              </a:rPr>
              <a:t> </a:t>
            </a:r>
            <a:r>
              <a:rPr sz="2400" spc="-5" dirty="0">
                <a:cs typeface="Tahoma"/>
              </a:rPr>
              <a:t>conversation. </a:t>
            </a:r>
            <a:r>
              <a:rPr sz="2400" dirty="0">
                <a:cs typeface="Tahoma"/>
              </a:rPr>
              <a:t> These </a:t>
            </a:r>
            <a:r>
              <a:rPr sz="2400" spc="-5" dirty="0">
                <a:cs typeface="Tahoma"/>
              </a:rPr>
              <a:t>gaps </a:t>
            </a:r>
            <a:r>
              <a:rPr sz="2400" spc="5" dirty="0">
                <a:cs typeface="Tahoma"/>
              </a:rPr>
              <a:t>can </a:t>
            </a:r>
            <a:r>
              <a:rPr sz="2400" spc="-25" dirty="0">
                <a:cs typeface="Tahoma"/>
              </a:rPr>
              <a:t>be </a:t>
            </a:r>
            <a:r>
              <a:rPr sz="2400" spc="-5" dirty="0">
                <a:cs typeface="Tahoma"/>
              </a:rPr>
              <a:t>important </a:t>
            </a:r>
            <a:r>
              <a:rPr sz="2400" spc="-15" dirty="0">
                <a:cs typeface="Tahoma"/>
              </a:rPr>
              <a:t>for </a:t>
            </a:r>
            <a:r>
              <a:rPr sz="2400" spc="10" dirty="0">
                <a:cs typeface="Tahoma"/>
              </a:rPr>
              <a:t>the </a:t>
            </a:r>
            <a:r>
              <a:rPr sz="2400" dirty="0">
                <a:cs typeface="Tahoma"/>
              </a:rPr>
              <a:t>individual </a:t>
            </a:r>
            <a:r>
              <a:rPr sz="2400" spc="10" dirty="0">
                <a:cs typeface="Tahoma"/>
              </a:rPr>
              <a:t>to </a:t>
            </a:r>
            <a:r>
              <a:rPr sz="2400" spc="-735" dirty="0">
                <a:cs typeface="Tahoma"/>
              </a:rPr>
              <a:t> </a:t>
            </a:r>
            <a:r>
              <a:rPr sz="2400" dirty="0">
                <a:cs typeface="Tahoma"/>
              </a:rPr>
              <a:t>gather</a:t>
            </a:r>
            <a:r>
              <a:rPr sz="2400" spc="-45" dirty="0">
                <a:cs typeface="Tahoma"/>
              </a:rPr>
              <a:t> </a:t>
            </a:r>
            <a:r>
              <a:rPr sz="2400" dirty="0">
                <a:cs typeface="Tahoma"/>
              </a:rPr>
              <a:t>their</a:t>
            </a:r>
            <a:r>
              <a:rPr sz="2400" spc="30" dirty="0">
                <a:cs typeface="Tahoma"/>
              </a:rPr>
              <a:t> </a:t>
            </a:r>
            <a:r>
              <a:rPr sz="2400" spc="-10" dirty="0">
                <a:cs typeface="Tahoma"/>
              </a:rPr>
              <a:t>thoughts</a:t>
            </a:r>
            <a:r>
              <a:rPr sz="2400" spc="50" dirty="0">
                <a:cs typeface="Tahoma"/>
              </a:rPr>
              <a:t> </a:t>
            </a:r>
            <a:r>
              <a:rPr sz="2400" spc="-15" dirty="0">
                <a:cs typeface="Tahoma"/>
              </a:rPr>
              <a:t>or</a:t>
            </a:r>
            <a:r>
              <a:rPr sz="2400" spc="30" dirty="0">
                <a:cs typeface="Tahoma"/>
              </a:rPr>
              <a:t> </a:t>
            </a:r>
            <a:r>
              <a:rPr sz="2400" spc="-15" dirty="0">
                <a:cs typeface="Tahoma"/>
              </a:rPr>
              <a:t>express</a:t>
            </a:r>
            <a:r>
              <a:rPr sz="2400" spc="45" dirty="0">
                <a:cs typeface="Tahoma"/>
              </a:rPr>
              <a:t> </a:t>
            </a:r>
            <a:r>
              <a:rPr sz="2400" spc="-5" dirty="0">
                <a:cs typeface="Tahoma"/>
              </a:rPr>
              <a:t>themselves </a:t>
            </a:r>
            <a:r>
              <a:rPr sz="2400" dirty="0">
                <a:cs typeface="Tahoma"/>
              </a:rPr>
              <a:t> </a:t>
            </a:r>
            <a:r>
              <a:rPr sz="2400" spc="-20" dirty="0">
                <a:cs typeface="Tahoma"/>
              </a:rPr>
              <a:t>emotionally.</a:t>
            </a:r>
            <a:endParaRPr sz="2400" dirty="0">
              <a:cs typeface="Tahoma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FFCC00"/>
              </a:buClr>
              <a:buFont typeface="Wingdings"/>
              <a:buChar char=""/>
            </a:pPr>
            <a:endParaRPr sz="3400" dirty="0"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5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750" spc="15" dirty="0">
                <a:solidFill>
                  <a:schemeClr val="accent2"/>
                </a:solidFill>
                <a:cs typeface="Tahoma"/>
              </a:rPr>
              <a:t>Listen</a:t>
            </a:r>
            <a:r>
              <a:rPr sz="2750" spc="-25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20" dirty="0">
                <a:solidFill>
                  <a:schemeClr val="accent2"/>
                </a:solidFill>
                <a:cs typeface="Tahoma"/>
              </a:rPr>
              <a:t>with</a:t>
            </a:r>
            <a:r>
              <a:rPr sz="2750" spc="55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5" dirty="0">
                <a:solidFill>
                  <a:schemeClr val="accent2"/>
                </a:solidFill>
                <a:cs typeface="Tahoma"/>
              </a:rPr>
              <a:t>your</a:t>
            </a:r>
            <a:r>
              <a:rPr sz="2750" dirty="0">
                <a:solidFill>
                  <a:schemeClr val="accent2"/>
                </a:solidFill>
                <a:cs typeface="Tahoma"/>
              </a:rPr>
              <a:t> </a:t>
            </a:r>
            <a:r>
              <a:rPr sz="2750" spc="25" dirty="0">
                <a:solidFill>
                  <a:schemeClr val="accent2"/>
                </a:solidFill>
                <a:cs typeface="Tahoma"/>
              </a:rPr>
              <a:t>eyes!</a:t>
            </a:r>
            <a:endParaRPr sz="2750" dirty="0">
              <a:solidFill>
                <a:schemeClr val="accent2"/>
              </a:solidFill>
              <a:cs typeface="Tahoma"/>
            </a:endParaRPr>
          </a:p>
          <a:p>
            <a:pPr marL="469900" marR="5080" lvl="1">
              <a:lnSpc>
                <a:spcPct val="101800"/>
              </a:lnSpc>
              <a:spcBef>
                <a:spcPts val="525"/>
              </a:spcBef>
              <a:buClr>
                <a:srgbClr val="FFCC00"/>
              </a:buClr>
              <a:buSzPct val="64583"/>
              <a:tabLst>
                <a:tab pos="755650" algn="l"/>
                <a:tab pos="756285" algn="l"/>
              </a:tabLst>
            </a:pPr>
            <a:r>
              <a:rPr sz="2400" spc="-15" dirty="0">
                <a:cs typeface="Tahoma"/>
              </a:rPr>
              <a:t>People</a:t>
            </a:r>
            <a:r>
              <a:rPr sz="2400" spc="15" dirty="0">
                <a:cs typeface="Tahoma"/>
              </a:rPr>
              <a:t> </a:t>
            </a:r>
            <a:r>
              <a:rPr sz="2400" spc="-5" dirty="0">
                <a:cs typeface="Tahoma"/>
              </a:rPr>
              <a:t>communicate</a:t>
            </a:r>
            <a:r>
              <a:rPr sz="2400" spc="15" dirty="0">
                <a:cs typeface="Tahoma"/>
              </a:rPr>
              <a:t> </a:t>
            </a:r>
            <a:r>
              <a:rPr sz="2400" spc="-5" dirty="0">
                <a:cs typeface="Tahoma"/>
              </a:rPr>
              <a:t>information</a:t>
            </a:r>
            <a:r>
              <a:rPr sz="2400" spc="15" dirty="0">
                <a:cs typeface="Tahoma"/>
              </a:rPr>
              <a:t> </a:t>
            </a:r>
            <a:r>
              <a:rPr sz="2400" spc="-15" dirty="0">
                <a:cs typeface="Tahoma"/>
              </a:rPr>
              <a:t>through</a:t>
            </a:r>
            <a:r>
              <a:rPr sz="2400" spc="15" dirty="0">
                <a:cs typeface="Tahoma"/>
              </a:rPr>
              <a:t> </a:t>
            </a:r>
            <a:r>
              <a:rPr sz="2400" spc="-5" dirty="0">
                <a:cs typeface="Tahoma"/>
              </a:rPr>
              <a:t>behaviors</a:t>
            </a:r>
            <a:r>
              <a:rPr sz="2400" spc="55" dirty="0">
                <a:cs typeface="Tahoma"/>
              </a:rPr>
              <a:t> </a:t>
            </a:r>
            <a:r>
              <a:rPr sz="2400" spc="-15" dirty="0">
                <a:cs typeface="Tahoma"/>
              </a:rPr>
              <a:t>in </a:t>
            </a:r>
            <a:r>
              <a:rPr sz="2400" spc="-735" dirty="0">
                <a:cs typeface="Tahoma"/>
              </a:rPr>
              <a:t> </a:t>
            </a:r>
            <a:r>
              <a:rPr sz="2400" spc="-5" dirty="0">
                <a:cs typeface="Tahoma"/>
              </a:rPr>
              <a:t>addition</a:t>
            </a:r>
            <a:r>
              <a:rPr sz="2400" spc="5" dirty="0">
                <a:cs typeface="Tahoma"/>
              </a:rPr>
              <a:t> </a:t>
            </a:r>
            <a:r>
              <a:rPr sz="2400" spc="-30" dirty="0">
                <a:cs typeface="Tahoma"/>
              </a:rPr>
              <a:t>to</a:t>
            </a:r>
            <a:r>
              <a:rPr sz="2400" spc="45" dirty="0">
                <a:cs typeface="Tahoma"/>
              </a:rPr>
              <a:t> </a:t>
            </a:r>
            <a:r>
              <a:rPr sz="2400" spc="-10" dirty="0">
                <a:cs typeface="Tahoma"/>
              </a:rPr>
              <a:t>what</a:t>
            </a:r>
            <a:r>
              <a:rPr sz="2400" spc="20" dirty="0">
                <a:cs typeface="Tahoma"/>
              </a:rPr>
              <a:t> </a:t>
            </a:r>
            <a:r>
              <a:rPr sz="2400" spc="-10" dirty="0">
                <a:cs typeface="Tahoma"/>
              </a:rPr>
              <a:t>they</a:t>
            </a:r>
            <a:r>
              <a:rPr sz="2400" dirty="0">
                <a:cs typeface="Tahoma"/>
              </a:rPr>
              <a:t> </a:t>
            </a:r>
            <a:r>
              <a:rPr sz="2400" spc="-60" dirty="0">
                <a:cs typeface="Tahoma"/>
              </a:rPr>
              <a:t>say.</a:t>
            </a:r>
            <a:endParaRPr sz="2400" dirty="0">
              <a:cs typeface="Tahoma"/>
            </a:endParaRPr>
          </a:p>
          <a:p>
            <a:pPr marL="469900" lvl="1">
              <a:lnSpc>
                <a:spcPts val="2865"/>
              </a:lnSpc>
              <a:spcBef>
                <a:spcPts val="575"/>
              </a:spcBef>
              <a:buClr>
                <a:srgbClr val="FFCC00"/>
              </a:buClr>
              <a:buSzPct val="64583"/>
              <a:tabLst>
                <a:tab pos="755650" algn="l"/>
                <a:tab pos="756285" algn="l"/>
              </a:tabLst>
            </a:pPr>
            <a:r>
              <a:rPr sz="2400" spc="-15" dirty="0">
                <a:cs typeface="Tahoma"/>
              </a:rPr>
              <a:t>Pay</a:t>
            </a:r>
            <a:r>
              <a:rPr sz="2400" spc="5" dirty="0">
                <a:cs typeface="Tahoma"/>
              </a:rPr>
              <a:t> </a:t>
            </a:r>
            <a:r>
              <a:rPr sz="2400" spc="-15" dirty="0">
                <a:cs typeface="Tahoma"/>
              </a:rPr>
              <a:t>attention</a:t>
            </a:r>
            <a:r>
              <a:rPr sz="2400" spc="20" dirty="0">
                <a:cs typeface="Tahoma"/>
              </a:rPr>
              <a:t> </a:t>
            </a:r>
            <a:r>
              <a:rPr sz="2400" spc="10" dirty="0">
                <a:cs typeface="Tahoma"/>
              </a:rPr>
              <a:t>to</a:t>
            </a:r>
            <a:r>
              <a:rPr sz="2400" spc="-20" dirty="0">
                <a:cs typeface="Tahoma"/>
              </a:rPr>
              <a:t> </a:t>
            </a:r>
            <a:r>
              <a:rPr sz="2400" dirty="0">
                <a:cs typeface="Tahoma"/>
              </a:rPr>
              <a:t>body</a:t>
            </a:r>
            <a:r>
              <a:rPr sz="2400" spc="10" dirty="0">
                <a:cs typeface="Tahoma"/>
              </a:rPr>
              <a:t> </a:t>
            </a:r>
            <a:r>
              <a:rPr sz="2400" spc="-5" dirty="0">
                <a:cs typeface="Tahoma"/>
              </a:rPr>
              <a:t>language</a:t>
            </a:r>
            <a:r>
              <a:rPr sz="2400" spc="20" dirty="0">
                <a:cs typeface="Tahoma"/>
              </a:rPr>
              <a:t> </a:t>
            </a:r>
            <a:r>
              <a:rPr sz="2400" spc="-30" dirty="0">
                <a:cs typeface="Tahoma"/>
              </a:rPr>
              <a:t>to</a:t>
            </a:r>
            <a:r>
              <a:rPr sz="2400" spc="50" dirty="0">
                <a:cs typeface="Tahoma"/>
              </a:rPr>
              <a:t> </a:t>
            </a:r>
            <a:r>
              <a:rPr sz="2400" spc="-5" dirty="0">
                <a:cs typeface="Tahoma"/>
              </a:rPr>
              <a:t>help</a:t>
            </a:r>
            <a:r>
              <a:rPr sz="2400" spc="-40" dirty="0">
                <a:cs typeface="Tahoma"/>
              </a:rPr>
              <a:t> </a:t>
            </a:r>
            <a:r>
              <a:rPr sz="2400" dirty="0">
                <a:cs typeface="Tahoma"/>
              </a:rPr>
              <a:t>understand</a:t>
            </a:r>
            <a:r>
              <a:rPr lang="en-AU" sz="2400" dirty="0">
                <a:cs typeface="Tahoma"/>
              </a:rPr>
              <a:t> </a:t>
            </a:r>
            <a:r>
              <a:rPr sz="2400" dirty="0">
                <a:cs typeface="Tahoma"/>
              </a:rPr>
              <a:t>their</a:t>
            </a:r>
            <a:r>
              <a:rPr sz="2400" spc="-60" dirty="0">
                <a:cs typeface="Tahoma"/>
              </a:rPr>
              <a:t> </a:t>
            </a:r>
            <a:r>
              <a:rPr sz="2400" spc="-10" dirty="0">
                <a:cs typeface="Tahoma"/>
              </a:rPr>
              <a:t>feelings.</a:t>
            </a:r>
            <a:endParaRPr sz="2400" dirty="0">
              <a:cs typeface="Tahoma"/>
            </a:endParaRPr>
          </a:p>
        </p:txBody>
      </p:sp>
      <p:sp>
        <p:nvSpPr>
          <p:cNvPr id="25" name="Title 16">
            <a:extLst>
              <a:ext uri="{FF2B5EF4-FFF2-40B4-BE49-F238E27FC236}">
                <a16:creationId xmlns:a16="http://schemas.microsoft.com/office/drawing/2014/main" id="{EE650333-AA48-5861-DD03-57CEA68E9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Silence &amp; Body Language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826604" y="1828800"/>
            <a:ext cx="7613650" cy="427228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785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2750" dirty="0">
                <a:solidFill>
                  <a:schemeClr val="accent2"/>
                </a:solidFill>
                <a:latin typeface="Tahoma"/>
                <a:cs typeface="Tahoma"/>
              </a:rPr>
              <a:t>Refrain</a:t>
            </a:r>
            <a:r>
              <a:rPr sz="2750" spc="-20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750" spc="25" dirty="0">
                <a:solidFill>
                  <a:schemeClr val="accent2"/>
                </a:solidFill>
                <a:latin typeface="Tahoma"/>
                <a:cs typeface="Tahoma"/>
              </a:rPr>
              <a:t>from</a:t>
            </a:r>
            <a:r>
              <a:rPr sz="2750" spc="30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750" spc="10" dirty="0">
                <a:solidFill>
                  <a:schemeClr val="accent2"/>
                </a:solidFill>
                <a:latin typeface="Tahoma"/>
                <a:cs typeface="Tahoma"/>
              </a:rPr>
              <a:t>being</a:t>
            </a:r>
            <a:r>
              <a:rPr sz="2750" spc="70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750" spc="15" dirty="0">
                <a:solidFill>
                  <a:schemeClr val="accent2"/>
                </a:solidFill>
                <a:latin typeface="Tahoma"/>
                <a:cs typeface="Tahoma"/>
              </a:rPr>
              <a:t>judgmental.</a:t>
            </a:r>
            <a:endParaRPr sz="2750" dirty="0">
              <a:solidFill>
                <a:schemeClr val="accent2"/>
              </a:solidFill>
              <a:latin typeface="Tahoma"/>
              <a:cs typeface="Tahoma"/>
            </a:endParaRPr>
          </a:p>
          <a:p>
            <a:pPr marL="469900" marR="37465" lvl="1">
              <a:lnSpc>
                <a:spcPct val="100400"/>
              </a:lnSpc>
              <a:spcBef>
                <a:spcPts val="570"/>
              </a:spcBef>
              <a:buClr>
                <a:srgbClr val="FFCC00"/>
              </a:buClr>
              <a:buSzPct val="64583"/>
              <a:tabLst>
                <a:tab pos="755650" algn="l"/>
                <a:tab pos="756285" algn="l"/>
              </a:tabLst>
            </a:pPr>
            <a:r>
              <a:rPr sz="2400" spc="-5" dirty="0">
                <a:latin typeface="Tahoma"/>
                <a:cs typeface="Tahoma"/>
              </a:rPr>
              <a:t>Empathy </a:t>
            </a:r>
            <a:r>
              <a:rPr sz="2400" dirty="0">
                <a:latin typeface="Tahoma"/>
                <a:cs typeface="Tahoma"/>
              </a:rPr>
              <a:t>doesn’t </a:t>
            </a:r>
            <a:r>
              <a:rPr sz="2400" spc="-15" dirty="0">
                <a:latin typeface="Tahoma"/>
                <a:cs typeface="Tahoma"/>
              </a:rPr>
              <a:t>mean </a:t>
            </a:r>
            <a:r>
              <a:rPr sz="2400" spc="-10" dirty="0">
                <a:latin typeface="Tahoma"/>
                <a:cs typeface="Tahoma"/>
              </a:rPr>
              <a:t>you </a:t>
            </a:r>
            <a:r>
              <a:rPr sz="2400" dirty="0">
                <a:latin typeface="Tahoma"/>
                <a:cs typeface="Tahoma"/>
              </a:rPr>
              <a:t>agree with </a:t>
            </a:r>
            <a:r>
              <a:rPr sz="2400" spc="10" dirty="0">
                <a:latin typeface="Tahoma"/>
                <a:cs typeface="Tahoma"/>
              </a:rPr>
              <a:t>the </a:t>
            </a:r>
            <a:r>
              <a:rPr sz="2400" dirty="0">
                <a:latin typeface="Tahoma"/>
                <a:cs typeface="Tahoma"/>
              </a:rPr>
              <a:t>person,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just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that</a:t>
            </a:r>
            <a:r>
              <a:rPr sz="2400" spc="2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you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have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identified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and</a:t>
            </a:r>
            <a:r>
              <a:rPr sz="2400" spc="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understand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how 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they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are</a:t>
            </a:r>
            <a:r>
              <a:rPr sz="2400" spc="-6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feeling.</a:t>
            </a:r>
            <a:endParaRPr sz="2400" dirty="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FFCC00"/>
              </a:buClr>
              <a:buFont typeface="Wingdings"/>
              <a:buChar char=""/>
            </a:pPr>
            <a:endParaRPr sz="3450" dirty="0">
              <a:latin typeface="Tahoma"/>
              <a:cs typeface="Tahoma"/>
            </a:endParaRPr>
          </a:p>
          <a:p>
            <a:pPr marL="469265" indent="-457200">
              <a:lnSpc>
                <a:spcPct val="100000"/>
              </a:lnSpc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2750" spc="20" dirty="0">
                <a:solidFill>
                  <a:schemeClr val="accent2"/>
                </a:solidFill>
                <a:latin typeface="Tahoma"/>
                <a:cs typeface="Tahoma"/>
              </a:rPr>
              <a:t>Uncomfortable</a:t>
            </a:r>
            <a:r>
              <a:rPr sz="2750" spc="-15" dirty="0">
                <a:solidFill>
                  <a:schemeClr val="accent2"/>
                </a:solidFill>
                <a:latin typeface="Tahoma"/>
                <a:cs typeface="Tahoma"/>
              </a:rPr>
              <a:t> </a:t>
            </a:r>
            <a:r>
              <a:rPr sz="2750" spc="15" dirty="0">
                <a:solidFill>
                  <a:schemeClr val="accent2"/>
                </a:solidFill>
                <a:latin typeface="Tahoma"/>
                <a:cs typeface="Tahoma"/>
              </a:rPr>
              <a:t>conversations.</a:t>
            </a:r>
            <a:endParaRPr sz="2750" dirty="0">
              <a:solidFill>
                <a:schemeClr val="accent2"/>
              </a:solidFill>
              <a:latin typeface="Tahoma"/>
              <a:cs typeface="Tahoma"/>
            </a:endParaRPr>
          </a:p>
          <a:p>
            <a:pPr marL="469900" marR="5080" lvl="1">
              <a:lnSpc>
                <a:spcPct val="100400"/>
              </a:lnSpc>
              <a:spcBef>
                <a:spcPts val="570"/>
              </a:spcBef>
              <a:buClr>
                <a:srgbClr val="FFCC00"/>
              </a:buClr>
              <a:buSzPct val="64583"/>
              <a:tabLst>
                <a:tab pos="755650" algn="l"/>
                <a:tab pos="756285" algn="l"/>
              </a:tabLst>
            </a:pPr>
            <a:r>
              <a:rPr lang="en-AU" sz="2400" spc="-5" dirty="0">
                <a:latin typeface="Tahoma"/>
                <a:cs typeface="Tahoma"/>
              </a:rPr>
              <a:t>I</a:t>
            </a:r>
            <a:r>
              <a:rPr sz="2400" spc="-5" dirty="0">
                <a:latin typeface="Tahoma"/>
                <a:cs typeface="Tahoma"/>
              </a:rPr>
              <a:t>f </a:t>
            </a:r>
            <a:r>
              <a:rPr sz="2400" spc="-15" dirty="0">
                <a:latin typeface="Tahoma"/>
                <a:cs typeface="Tahoma"/>
              </a:rPr>
              <a:t>you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have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difficulty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keeping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your</a:t>
            </a:r>
            <a:r>
              <a:rPr sz="2400" spc="-4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beliefs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from 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interfering</a:t>
            </a:r>
            <a:r>
              <a:rPr sz="2400" spc="-5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with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your</a:t>
            </a:r>
            <a:r>
              <a:rPr sz="2400" spc="-3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ability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to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listen,</a:t>
            </a:r>
            <a:r>
              <a:rPr sz="2400" spc="-5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let</a:t>
            </a:r>
            <a:r>
              <a:rPr sz="2400" spc="-4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the </a:t>
            </a:r>
            <a:r>
              <a:rPr sz="2400" spc="-10" dirty="0">
                <a:latin typeface="Tahoma"/>
                <a:cs typeface="Tahoma"/>
              </a:rPr>
              <a:t>person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know</a:t>
            </a:r>
            <a:r>
              <a:rPr sz="2400" spc="10" dirty="0">
                <a:latin typeface="Tahoma"/>
                <a:cs typeface="Tahoma"/>
              </a:rPr>
              <a:t> the</a:t>
            </a:r>
            <a:r>
              <a:rPr sz="2400" spc="-6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topic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is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too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sensitive</a:t>
            </a:r>
            <a:r>
              <a:rPr sz="2400" spc="-5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for</a:t>
            </a:r>
            <a:r>
              <a:rPr sz="2400" spc="-4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you.</a:t>
            </a:r>
            <a:endParaRPr sz="2400" dirty="0">
              <a:latin typeface="Tahoma"/>
              <a:cs typeface="Tahoma"/>
            </a:endParaRPr>
          </a:p>
          <a:p>
            <a:pPr marL="469900" lvl="1">
              <a:lnSpc>
                <a:spcPct val="100000"/>
              </a:lnSpc>
              <a:spcBef>
                <a:spcPts val="575"/>
              </a:spcBef>
              <a:buClr>
                <a:srgbClr val="FFCC00"/>
              </a:buClr>
              <a:buSzPct val="64583"/>
              <a:tabLst>
                <a:tab pos="755650" algn="l"/>
                <a:tab pos="756285" algn="l"/>
              </a:tabLst>
            </a:pPr>
            <a:r>
              <a:rPr sz="2400" dirty="0">
                <a:latin typeface="Tahoma"/>
                <a:cs typeface="Tahoma"/>
              </a:rPr>
              <a:t>Find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someone</a:t>
            </a:r>
            <a:r>
              <a:rPr sz="2400" spc="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else</a:t>
            </a:r>
            <a:r>
              <a:rPr sz="2400" spc="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that</a:t>
            </a:r>
            <a:r>
              <a:rPr sz="2400" spc="-55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can </a:t>
            </a:r>
            <a:r>
              <a:rPr sz="2400" spc="-5" dirty="0">
                <a:latin typeface="Tahoma"/>
                <a:cs typeface="Tahoma"/>
              </a:rPr>
              <a:t>listen.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24" name="Title 16">
            <a:extLst>
              <a:ext uri="{FF2B5EF4-FFF2-40B4-BE49-F238E27FC236}">
                <a16:creationId xmlns:a16="http://schemas.microsoft.com/office/drawing/2014/main" id="{54209406-0600-898E-21B6-50D6B18E7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Empathy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D74165-C0E8-041B-17C6-47D1AFB03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>
            <a:extLst>
              <a:ext uri="{FF2B5EF4-FFF2-40B4-BE49-F238E27FC236}">
                <a16:creationId xmlns:a16="http://schemas.microsoft.com/office/drawing/2014/main" id="{7B8BE85B-4102-1E73-C080-449F80E2F7F9}"/>
              </a:ext>
            </a:extLst>
          </p:cNvPr>
          <p:cNvSpPr txBox="1"/>
          <p:nvPr/>
        </p:nvSpPr>
        <p:spPr>
          <a:xfrm>
            <a:off x="800100" y="2286000"/>
            <a:ext cx="8001634" cy="335271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25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750" spc="25" dirty="0">
                <a:latin typeface="Tahoma"/>
                <a:cs typeface="Tahoma"/>
              </a:rPr>
              <a:t>Maintain</a:t>
            </a:r>
            <a:r>
              <a:rPr sz="2750" spc="-10" dirty="0">
                <a:latin typeface="Tahoma"/>
                <a:cs typeface="Tahoma"/>
              </a:rPr>
              <a:t> </a:t>
            </a:r>
            <a:r>
              <a:rPr sz="2750" spc="10" dirty="0">
                <a:latin typeface="Tahoma"/>
                <a:cs typeface="Tahoma"/>
              </a:rPr>
              <a:t>eye</a:t>
            </a:r>
            <a:r>
              <a:rPr sz="2750" spc="5" dirty="0">
                <a:latin typeface="Tahoma"/>
                <a:cs typeface="Tahoma"/>
              </a:rPr>
              <a:t> </a:t>
            </a:r>
            <a:r>
              <a:rPr sz="2750" spc="20" dirty="0">
                <a:latin typeface="Tahoma"/>
                <a:cs typeface="Tahoma"/>
              </a:rPr>
              <a:t>contact</a:t>
            </a:r>
            <a:r>
              <a:rPr sz="2750" dirty="0">
                <a:latin typeface="Tahoma"/>
                <a:cs typeface="Tahoma"/>
              </a:rPr>
              <a:t> </a:t>
            </a:r>
            <a:r>
              <a:rPr sz="2750" spc="20" dirty="0">
                <a:latin typeface="Tahoma"/>
                <a:cs typeface="Tahoma"/>
              </a:rPr>
              <a:t>when</a:t>
            </a:r>
            <a:r>
              <a:rPr sz="2750" spc="65" dirty="0">
                <a:latin typeface="Tahoma"/>
                <a:cs typeface="Tahoma"/>
              </a:rPr>
              <a:t> </a:t>
            </a:r>
            <a:r>
              <a:rPr sz="2750" spc="-10" dirty="0">
                <a:latin typeface="Tahoma"/>
                <a:cs typeface="Tahoma"/>
              </a:rPr>
              <a:t>it</a:t>
            </a:r>
            <a:r>
              <a:rPr sz="2750" spc="85" dirty="0">
                <a:latin typeface="Tahoma"/>
                <a:cs typeface="Tahoma"/>
              </a:rPr>
              <a:t> </a:t>
            </a:r>
            <a:r>
              <a:rPr sz="2750" spc="20" dirty="0">
                <a:latin typeface="Tahoma"/>
                <a:cs typeface="Tahoma"/>
              </a:rPr>
              <a:t>seems</a:t>
            </a:r>
            <a:r>
              <a:rPr lang="en-AU" sz="2750" spc="-10" dirty="0">
                <a:latin typeface="Tahoma"/>
                <a:cs typeface="Tahoma"/>
              </a:rPr>
              <a:t> </a:t>
            </a:r>
            <a:r>
              <a:rPr lang="en-AU" sz="2750" spc="15" dirty="0">
                <a:latin typeface="Tahoma"/>
                <a:cs typeface="Tahoma"/>
              </a:rPr>
              <a:t>appropriate.</a:t>
            </a:r>
            <a:endParaRPr lang="en-AU" sz="2750" dirty="0">
              <a:latin typeface="Tahoma"/>
              <a:cs typeface="Tahoma"/>
            </a:endParaRPr>
          </a:p>
          <a:p>
            <a:pPr marL="571500" indent="-571500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en-AU" sz="3950" dirty="0">
              <a:latin typeface="Tahoma"/>
              <a:cs typeface="Tahoma"/>
            </a:endParaRPr>
          </a:p>
          <a:p>
            <a:pPr marL="469265" marR="178435" indent="-457200">
              <a:lnSpc>
                <a:spcPct val="101299"/>
              </a:lnSpc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750" spc="15" dirty="0">
                <a:latin typeface="Tahoma"/>
                <a:cs typeface="Tahoma"/>
              </a:rPr>
              <a:t>Use</a:t>
            </a:r>
            <a:r>
              <a:rPr sz="2750" spc="65" dirty="0">
                <a:latin typeface="Tahoma"/>
                <a:cs typeface="Tahoma"/>
              </a:rPr>
              <a:t> </a:t>
            </a:r>
            <a:r>
              <a:rPr sz="2750" spc="20" dirty="0">
                <a:latin typeface="Tahoma"/>
                <a:cs typeface="Tahoma"/>
              </a:rPr>
              <a:t>minimal</a:t>
            </a:r>
            <a:r>
              <a:rPr sz="2750" dirty="0">
                <a:latin typeface="Tahoma"/>
                <a:cs typeface="Tahoma"/>
              </a:rPr>
              <a:t> </a:t>
            </a:r>
            <a:r>
              <a:rPr sz="2750" spc="15" dirty="0">
                <a:latin typeface="Tahoma"/>
                <a:cs typeface="Tahoma"/>
              </a:rPr>
              <a:t>encouragers</a:t>
            </a:r>
            <a:r>
              <a:rPr sz="2750" spc="-5" dirty="0">
                <a:latin typeface="Tahoma"/>
                <a:cs typeface="Tahoma"/>
              </a:rPr>
              <a:t> </a:t>
            </a:r>
            <a:r>
              <a:rPr sz="2750" spc="25" dirty="0">
                <a:latin typeface="Tahoma"/>
                <a:cs typeface="Tahoma"/>
              </a:rPr>
              <a:t>such</a:t>
            </a:r>
            <a:r>
              <a:rPr sz="2750" spc="50" dirty="0">
                <a:latin typeface="Tahoma"/>
                <a:cs typeface="Tahoma"/>
              </a:rPr>
              <a:t> </a:t>
            </a:r>
            <a:r>
              <a:rPr sz="2750" spc="-5" dirty="0">
                <a:latin typeface="Tahoma"/>
                <a:cs typeface="Tahoma"/>
              </a:rPr>
              <a:t>as</a:t>
            </a:r>
            <a:r>
              <a:rPr sz="2750" spc="70" dirty="0">
                <a:latin typeface="Tahoma"/>
                <a:cs typeface="Tahoma"/>
              </a:rPr>
              <a:t> </a:t>
            </a:r>
            <a:r>
              <a:rPr sz="2750" spc="5" dirty="0">
                <a:latin typeface="Tahoma"/>
                <a:cs typeface="Tahoma"/>
              </a:rPr>
              <a:t>“Uh</a:t>
            </a:r>
            <a:r>
              <a:rPr sz="2750" spc="60" dirty="0">
                <a:latin typeface="Tahoma"/>
                <a:cs typeface="Tahoma"/>
              </a:rPr>
              <a:t> </a:t>
            </a:r>
            <a:r>
              <a:rPr sz="2750" spc="10" dirty="0">
                <a:latin typeface="Tahoma"/>
                <a:cs typeface="Tahoma"/>
              </a:rPr>
              <a:t>huh”</a:t>
            </a:r>
            <a:r>
              <a:rPr sz="2750" spc="40" dirty="0">
                <a:latin typeface="Tahoma"/>
                <a:cs typeface="Tahoma"/>
              </a:rPr>
              <a:t> </a:t>
            </a:r>
            <a:r>
              <a:rPr sz="2750" spc="10" dirty="0">
                <a:latin typeface="Tahoma"/>
                <a:cs typeface="Tahoma"/>
              </a:rPr>
              <a:t>and </a:t>
            </a:r>
            <a:r>
              <a:rPr sz="2750" spc="-840" dirty="0">
                <a:latin typeface="Tahoma"/>
                <a:cs typeface="Tahoma"/>
              </a:rPr>
              <a:t> </a:t>
            </a:r>
            <a:r>
              <a:rPr sz="2750" spc="10" dirty="0">
                <a:latin typeface="Tahoma"/>
                <a:cs typeface="Tahoma"/>
              </a:rPr>
              <a:t>“I </a:t>
            </a:r>
            <a:r>
              <a:rPr sz="2750" spc="20" dirty="0">
                <a:latin typeface="Tahoma"/>
                <a:cs typeface="Tahoma"/>
              </a:rPr>
              <a:t>see” </a:t>
            </a:r>
            <a:r>
              <a:rPr sz="2750" spc="30" dirty="0">
                <a:latin typeface="Tahoma"/>
                <a:cs typeface="Tahoma"/>
              </a:rPr>
              <a:t>to </a:t>
            </a:r>
            <a:r>
              <a:rPr sz="2750" spc="25" dirty="0">
                <a:latin typeface="Tahoma"/>
                <a:cs typeface="Tahoma"/>
              </a:rPr>
              <a:t>communicate </a:t>
            </a:r>
            <a:r>
              <a:rPr sz="2750" spc="20" dirty="0">
                <a:latin typeface="Tahoma"/>
                <a:cs typeface="Tahoma"/>
              </a:rPr>
              <a:t>you </a:t>
            </a:r>
            <a:r>
              <a:rPr sz="2750" spc="15" dirty="0">
                <a:latin typeface="Tahoma"/>
                <a:cs typeface="Tahoma"/>
              </a:rPr>
              <a:t>are paying </a:t>
            </a:r>
            <a:r>
              <a:rPr sz="2750" spc="20" dirty="0">
                <a:latin typeface="Tahoma"/>
                <a:cs typeface="Tahoma"/>
              </a:rPr>
              <a:t> </a:t>
            </a:r>
            <a:r>
              <a:rPr sz="2750" spc="15" dirty="0">
                <a:latin typeface="Tahoma"/>
                <a:cs typeface="Tahoma"/>
              </a:rPr>
              <a:t>attention.</a:t>
            </a:r>
            <a:endParaRPr sz="2750" dirty="0">
              <a:latin typeface="Tahoma"/>
              <a:cs typeface="Tahoma"/>
            </a:endParaRPr>
          </a:p>
          <a:p>
            <a:pPr marL="571500" indent="-571500">
              <a:lnSpc>
                <a:spcPct val="100000"/>
              </a:lnSpc>
              <a:spcBef>
                <a:spcPts val="25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AU" sz="3900" dirty="0">
              <a:latin typeface="Tahoma"/>
              <a:cs typeface="Tahoma"/>
            </a:endParaRPr>
          </a:p>
        </p:txBody>
      </p:sp>
      <p:sp>
        <p:nvSpPr>
          <p:cNvPr id="26" name="Title 16">
            <a:extLst>
              <a:ext uri="{FF2B5EF4-FFF2-40B4-BE49-F238E27FC236}">
                <a16:creationId xmlns:a16="http://schemas.microsoft.com/office/drawing/2014/main" id="{77B5D2EB-E292-A453-2A34-9149E514B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Convey You Are Listening</a:t>
            </a:r>
          </a:p>
        </p:txBody>
      </p:sp>
    </p:spTree>
    <p:extLst>
      <p:ext uri="{BB962C8B-B14F-4D97-AF65-F5344CB8AC3E}">
        <p14:creationId xmlns:p14="http://schemas.microsoft.com/office/powerpoint/2010/main" val="490099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800100" y="1905000"/>
            <a:ext cx="8001634" cy="34553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71500" indent="-571500">
              <a:lnSpc>
                <a:spcPct val="100000"/>
              </a:lnSpc>
              <a:spcBef>
                <a:spcPts val="25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en-AU" sz="3900" dirty="0">
              <a:latin typeface="Tahoma"/>
              <a:cs typeface="Tahoma"/>
            </a:endParaRPr>
          </a:p>
          <a:p>
            <a:pPr marL="469265" marR="53975" indent="-457200">
              <a:lnSpc>
                <a:spcPct val="102400"/>
              </a:lnSpc>
              <a:buClr>
                <a:schemeClr val="accent2"/>
              </a:buClr>
              <a:buSzPct val="65454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2750" spc="10" dirty="0">
                <a:latin typeface="Tahoma"/>
                <a:cs typeface="Tahoma"/>
              </a:rPr>
              <a:t>Paraphrase</a:t>
            </a:r>
            <a:r>
              <a:rPr lang="en-GB" sz="2750" spc="-5" dirty="0">
                <a:latin typeface="Tahoma"/>
                <a:cs typeface="Tahoma"/>
              </a:rPr>
              <a:t> </a:t>
            </a:r>
            <a:r>
              <a:rPr lang="en-GB" sz="2750" spc="20" dirty="0">
                <a:latin typeface="Tahoma"/>
                <a:cs typeface="Tahoma"/>
              </a:rPr>
              <a:t>what</a:t>
            </a:r>
            <a:r>
              <a:rPr lang="en-GB" sz="2750" spc="5" dirty="0">
                <a:latin typeface="Tahoma"/>
                <a:cs typeface="Tahoma"/>
              </a:rPr>
              <a:t> </a:t>
            </a:r>
            <a:r>
              <a:rPr lang="en-GB" sz="2750" spc="30" dirty="0">
                <a:latin typeface="Tahoma"/>
                <a:cs typeface="Tahoma"/>
              </a:rPr>
              <a:t>the</a:t>
            </a:r>
            <a:r>
              <a:rPr lang="en-GB" sz="2750" dirty="0">
                <a:latin typeface="Tahoma"/>
                <a:cs typeface="Tahoma"/>
              </a:rPr>
              <a:t> </a:t>
            </a:r>
            <a:r>
              <a:rPr lang="en-GB" sz="2750" spc="20" dirty="0">
                <a:latin typeface="Tahoma"/>
                <a:cs typeface="Tahoma"/>
              </a:rPr>
              <a:t>person</a:t>
            </a:r>
            <a:r>
              <a:rPr lang="en-GB" sz="2750" spc="-20" dirty="0">
                <a:latin typeface="Tahoma"/>
                <a:cs typeface="Tahoma"/>
              </a:rPr>
              <a:t> </a:t>
            </a:r>
            <a:r>
              <a:rPr lang="en-GB" sz="2750" spc="30" dirty="0">
                <a:latin typeface="Tahoma"/>
                <a:cs typeface="Tahoma"/>
              </a:rPr>
              <a:t>has</a:t>
            </a:r>
            <a:r>
              <a:rPr lang="en-GB" sz="2750" spc="-5" dirty="0">
                <a:latin typeface="Tahoma"/>
                <a:cs typeface="Tahoma"/>
              </a:rPr>
              <a:t> </a:t>
            </a:r>
            <a:r>
              <a:rPr lang="en-GB" sz="2750" spc="20" dirty="0">
                <a:latin typeface="Tahoma"/>
                <a:cs typeface="Tahoma"/>
              </a:rPr>
              <a:t>said</a:t>
            </a:r>
            <a:r>
              <a:rPr lang="en-GB" sz="2750" dirty="0">
                <a:latin typeface="Tahoma"/>
                <a:cs typeface="Tahoma"/>
              </a:rPr>
              <a:t> </a:t>
            </a:r>
            <a:r>
              <a:rPr lang="en-GB" sz="2750" spc="30" dirty="0">
                <a:latin typeface="Tahoma"/>
                <a:cs typeface="Tahoma"/>
              </a:rPr>
              <a:t>to</a:t>
            </a:r>
            <a:r>
              <a:rPr lang="en-GB" sz="2750" spc="25" dirty="0">
                <a:latin typeface="Tahoma"/>
                <a:cs typeface="Tahoma"/>
              </a:rPr>
              <a:t> </a:t>
            </a:r>
            <a:r>
              <a:rPr lang="en-GB" sz="2750" dirty="0">
                <a:latin typeface="Tahoma"/>
                <a:cs typeface="Tahoma"/>
              </a:rPr>
              <a:t>you</a:t>
            </a:r>
            <a:r>
              <a:rPr lang="en-GB" sz="2750" spc="55" dirty="0">
                <a:latin typeface="Tahoma"/>
                <a:cs typeface="Tahoma"/>
              </a:rPr>
              <a:t> </a:t>
            </a:r>
            <a:r>
              <a:rPr lang="en-GB" sz="2750" spc="10" dirty="0">
                <a:latin typeface="Tahoma"/>
                <a:cs typeface="Tahoma"/>
              </a:rPr>
              <a:t>and </a:t>
            </a:r>
            <a:r>
              <a:rPr lang="en-GB" sz="2750" spc="-844" dirty="0">
                <a:latin typeface="Tahoma"/>
                <a:cs typeface="Tahoma"/>
              </a:rPr>
              <a:t> </a:t>
            </a:r>
            <a:r>
              <a:rPr lang="en-GB" sz="2750" spc="10" dirty="0">
                <a:latin typeface="Tahoma"/>
                <a:cs typeface="Tahoma"/>
              </a:rPr>
              <a:t>ask</a:t>
            </a:r>
            <a:r>
              <a:rPr lang="en-GB" sz="2750" spc="70" dirty="0">
                <a:latin typeface="Tahoma"/>
                <a:cs typeface="Tahoma"/>
              </a:rPr>
              <a:t> </a:t>
            </a:r>
            <a:r>
              <a:rPr lang="en-GB" sz="2750" spc="20" dirty="0">
                <a:latin typeface="Tahoma"/>
                <a:cs typeface="Tahoma"/>
              </a:rPr>
              <a:t>questions</a:t>
            </a:r>
            <a:r>
              <a:rPr lang="en-GB" sz="2750" spc="-5" dirty="0">
                <a:latin typeface="Tahoma"/>
                <a:cs typeface="Tahoma"/>
              </a:rPr>
              <a:t> </a:t>
            </a:r>
            <a:r>
              <a:rPr lang="en-GB" sz="2750" spc="30" dirty="0">
                <a:latin typeface="Tahoma"/>
                <a:cs typeface="Tahoma"/>
              </a:rPr>
              <a:t>to </a:t>
            </a:r>
            <a:r>
              <a:rPr lang="en-GB" sz="2750" spc="-10" dirty="0">
                <a:latin typeface="Tahoma"/>
                <a:cs typeface="Tahoma"/>
              </a:rPr>
              <a:t>fill</a:t>
            </a:r>
            <a:r>
              <a:rPr lang="en-GB" sz="2750" spc="70" dirty="0">
                <a:latin typeface="Tahoma"/>
                <a:cs typeface="Tahoma"/>
              </a:rPr>
              <a:t> </a:t>
            </a:r>
            <a:r>
              <a:rPr lang="en-GB" sz="2750" spc="-10" dirty="0">
                <a:latin typeface="Tahoma"/>
                <a:cs typeface="Tahoma"/>
              </a:rPr>
              <a:t>in</a:t>
            </a:r>
            <a:r>
              <a:rPr lang="en-GB" sz="2750" spc="60" dirty="0">
                <a:latin typeface="Tahoma"/>
                <a:cs typeface="Tahoma"/>
              </a:rPr>
              <a:t> </a:t>
            </a:r>
            <a:r>
              <a:rPr lang="en-GB" sz="2750" spc="10" dirty="0">
                <a:latin typeface="Tahoma"/>
                <a:cs typeface="Tahoma"/>
              </a:rPr>
              <a:t>gaps.</a:t>
            </a:r>
            <a:endParaRPr lang="en-GB" sz="2750" dirty="0">
              <a:latin typeface="Tahoma"/>
              <a:cs typeface="Tahoma"/>
            </a:endParaRPr>
          </a:p>
          <a:p>
            <a:pPr marL="812800" marR="5080" lvl="1" indent="-342900">
              <a:lnSpc>
                <a:spcPct val="100400"/>
              </a:lnSpc>
              <a:spcBef>
                <a:spcPts val="565"/>
              </a:spcBef>
              <a:buClr>
                <a:schemeClr val="accent2"/>
              </a:buClr>
              <a:buSzPct val="64583"/>
              <a:buFont typeface="Arial" panose="020B0604020202020204" pitchFamily="34" charset="0"/>
              <a:buChar char="•"/>
              <a:tabLst>
                <a:tab pos="755650" algn="l"/>
                <a:tab pos="756285" algn="l"/>
              </a:tabLst>
            </a:pPr>
            <a:r>
              <a:rPr lang="en-GB" sz="2400" dirty="0">
                <a:latin typeface="Tahoma"/>
                <a:cs typeface="Tahoma"/>
              </a:rPr>
              <a:t>This</a:t>
            </a:r>
            <a:r>
              <a:rPr lang="en-GB" sz="2400" spc="-20" dirty="0">
                <a:latin typeface="Tahoma"/>
                <a:cs typeface="Tahoma"/>
              </a:rPr>
              <a:t> </a:t>
            </a:r>
            <a:r>
              <a:rPr lang="en-GB" sz="2400" spc="5" dirty="0">
                <a:latin typeface="Tahoma"/>
                <a:cs typeface="Tahoma"/>
              </a:rPr>
              <a:t>will</a:t>
            </a:r>
            <a:r>
              <a:rPr lang="en-GB" sz="2400" spc="-25" dirty="0">
                <a:latin typeface="Tahoma"/>
                <a:cs typeface="Tahoma"/>
              </a:rPr>
              <a:t> </a:t>
            </a:r>
            <a:r>
              <a:rPr lang="en-GB" sz="2400" spc="-10" dirty="0">
                <a:latin typeface="Tahoma"/>
                <a:cs typeface="Tahoma"/>
              </a:rPr>
              <a:t>not</a:t>
            </a:r>
            <a:r>
              <a:rPr lang="en-GB" sz="2400" spc="20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only</a:t>
            </a:r>
            <a:r>
              <a:rPr lang="en-GB" sz="2400" dirty="0">
                <a:latin typeface="Tahoma"/>
                <a:cs typeface="Tahoma"/>
              </a:rPr>
              <a:t> </a:t>
            </a:r>
            <a:r>
              <a:rPr lang="en-GB" sz="2400" spc="-5" dirty="0">
                <a:latin typeface="Tahoma"/>
                <a:cs typeface="Tahoma"/>
              </a:rPr>
              <a:t>help</a:t>
            </a:r>
            <a:r>
              <a:rPr lang="en-GB" sz="2400" spc="20" dirty="0">
                <a:latin typeface="Tahoma"/>
                <a:cs typeface="Tahoma"/>
              </a:rPr>
              <a:t> </a:t>
            </a:r>
            <a:r>
              <a:rPr lang="en-GB" sz="2400" spc="-10" dirty="0">
                <a:latin typeface="Tahoma"/>
                <a:cs typeface="Tahoma"/>
              </a:rPr>
              <a:t>you</a:t>
            </a:r>
            <a:r>
              <a:rPr lang="en-GB" sz="2400" spc="10" dirty="0">
                <a:latin typeface="Tahoma"/>
                <a:cs typeface="Tahoma"/>
              </a:rPr>
              <a:t> </a:t>
            </a:r>
            <a:r>
              <a:rPr lang="en-GB" sz="2400" spc="-5" dirty="0">
                <a:latin typeface="Tahoma"/>
                <a:cs typeface="Tahoma"/>
              </a:rPr>
              <a:t>understand,</a:t>
            </a:r>
            <a:r>
              <a:rPr lang="en-GB" sz="2400" spc="30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but</a:t>
            </a:r>
            <a:r>
              <a:rPr lang="en-GB" sz="2400" spc="20" dirty="0">
                <a:latin typeface="Tahoma"/>
                <a:cs typeface="Tahoma"/>
              </a:rPr>
              <a:t> </a:t>
            </a:r>
            <a:r>
              <a:rPr lang="en-GB" sz="2400" spc="-5" dirty="0">
                <a:latin typeface="Tahoma"/>
                <a:cs typeface="Tahoma"/>
              </a:rPr>
              <a:t>help</a:t>
            </a:r>
            <a:r>
              <a:rPr lang="en-GB" sz="2400" spc="20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the </a:t>
            </a:r>
            <a:r>
              <a:rPr lang="en-GB" sz="2400" spc="-10" dirty="0">
                <a:latin typeface="Tahoma"/>
                <a:cs typeface="Tahoma"/>
              </a:rPr>
              <a:t> </a:t>
            </a:r>
            <a:r>
              <a:rPr lang="en-GB" sz="2400" dirty="0">
                <a:latin typeface="Tahoma"/>
                <a:cs typeface="Tahoma"/>
              </a:rPr>
              <a:t>person</a:t>
            </a:r>
            <a:r>
              <a:rPr lang="en-GB" sz="2400" spc="10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think</a:t>
            </a:r>
            <a:r>
              <a:rPr lang="en-GB" sz="2400" spc="5" dirty="0">
                <a:latin typeface="Tahoma"/>
                <a:cs typeface="Tahoma"/>
              </a:rPr>
              <a:t> </a:t>
            </a:r>
            <a:r>
              <a:rPr lang="en-GB" sz="2400" dirty="0">
                <a:latin typeface="Tahoma"/>
                <a:cs typeface="Tahoma"/>
              </a:rPr>
              <a:t>through</a:t>
            </a:r>
            <a:r>
              <a:rPr lang="en-GB" sz="2400" spc="10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their</a:t>
            </a:r>
            <a:r>
              <a:rPr lang="en-GB" sz="2400" spc="40" dirty="0">
                <a:latin typeface="Tahoma"/>
                <a:cs typeface="Tahoma"/>
              </a:rPr>
              <a:t> </a:t>
            </a:r>
            <a:r>
              <a:rPr lang="en-GB" sz="2400" dirty="0">
                <a:latin typeface="Tahoma"/>
                <a:cs typeface="Tahoma"/>
              </a:rPr>
              <a:t>concerns</a:t>
            </a:r>
            <a:r>
              <a:rPr lang="en-GB" sz="2400" spc="-15" dirty="0">
                <a:latin typeface="Tahoma"/>
                <a:cs typeface="Tahoma"/>
              </a:rPr>
              <a:t> </a:t>
            </a:r>
            <a:r>
              <a:rPr lang="en-GB" sz="2400" spc="5" dirty="0">
                <a:latin typeface="Tahoma"/>
                <a:cs typeface="Tahoma"/>
              </a:rPr>
              <a:t>and</a:t>
            </a:r>
            <a:r>
              <a:rPr lang="en-GB" sz="2400" spc="20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express</a:t>
            </a:r>
            <a:r>
              <a:rPr lang="en-GB" sz="2400" spc="55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their </a:t>
            </a:r>
            <a:r>
              <a:rPr lang="en-GB" sz="2400" spc="-735" dirty="0">
                <a:latin typeface="Tahoma"/>
                <a:cs typeface="Tahoma"/>
              </a:rPr>
              <a:t> </a:t>
            </a:r>
            <a:r>
              <a:rPr lang="en-GB" sz="2400" spc="-5" dirty="0">
                <a:latin typeface="Tahoma"/>
                <a:cs typeface="Tahoma"/>
              </a:rPr>
              <a:t>emotions</a:t>
            </a:r>
            <a:r>
              <a:rPr lang="en-GB" sz="2400" spc="50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more</a:t>
            </a:r>
            <a:r>
              <a:rPr lang="en-GB" sz="2400" spc="10" dirty="0">
                <a:latin typeface="Tahoma"/>
                <a:cs typeface="Tahoma"/>
              </a:rPr>
              <a:t> </a:t>
            </a:r>
            <a:r>
              <a:rPr lang="en-GB" sz="2400" spc="-30" dirty="0">
                <a:latin typeface="Tahoma"/>
                <a:cs typeface="Tahoma"/>
              </a:rPr>
              <a:t>effectively.</a:t>
            </a:r>
            <a:endParaRPr lang="en-GB" sz="2400" dirty="0">
              <a:latin typeface="Tahoma"/>
              <a:cs typeface="Tahoma"/>
            </a:endParaRPr>
          </a:p>
          <a:p>
            <a:pPr marL="812800" lvl="1" indent="-342900">
              <a:lnSpc>
                <a:spcPts val="2865"/>
              </a:lnSpc>
              <a:spcBef>
                <a:spcPts val="575"/>
              </a:spcBef>
              <a:buClr>
                <a:schemeClr val="accent2"/>
              </a:buClr>
              <a:buSzPct val="64583"/>
              <a:buFont typeface="Arial" panose="020B0604020202020204" pitchFamily="34" charset="0"/>
              <a:buChar char="•"/>
              <a:tabLst>
                <a:tab pos="755650" algn="l"/>
                <a:tab pos="756285" algn="l"/>
              </a:tabLst>
            </a:pPr>
            <a:r>
              <a:rPr lang="en-GB" sz="2400" dirty="0">
                <a:latin typeface="Tahoma"/>
                <a:cs typeface="Tahoma"/>
              </a:rPr>
              <a:t>Acknowledge</a:t>
            </a:r>
            <a:r>
              <a:rPr lang="en-GB" sz="2400" spc="-65" dirty="0">
                <a:latin typeface="Tahoma"/>
                <a:cs typeface="Tahoma"/>
              </a:rPr>
              <a:t> </a:t>
            </a:r>
            <a:r>
              <a:rPr lang="en-GB" sz="2400" spc="10" dirty="0">
                <a:latin typeface="Tahoma"/>
                <a:cs typeface="Tahoma"/>
              </a:rPr>
              <a:t>that</a:t>
            </a:r>
            <a:r>
              <a:rPr lang="en-GB" sz="2400" spc="-55" dirty="0">
                <a:latin typeface="Tahoma"/>
                <a:cs typeface="Tahoma"/>
              </a:rPr>
              <a:t> </a:t>
            </a:r>
            <a:r>
              <a:rPr lang="en-GB" sz="2400" spc="-10" dirty="0">
                <a:latin typeface="Tahoma"/>
                <a:cs typeface="Tahoma"/>
              </a:rPr>
              <a:t>you</a:t>
            </a:r>
            <a:r>
              <a:rPr lang="en-GB" sz="2400" spc="10" dirty="0">
                <a:latin typeface="Tahoma"/>
                <a:cs typeface="Tahoma"/>
              </a:rPr>
              <a:t> </a:t>
            </a:r>
            <a:r>
              <a:rPr lang="en-GB" sz="2400" dirty="0">
                <a:latin typeface="Tahoma"/>
                <a:cs typeface="Tahoma"/>
              </a:rPr>
              <a:t>understand</a:t>
            </a:r>
            <a:r>
              <a:rPr lang="en-GB" sz="2400" spc="-50" dirty="0">
                <a:latin typeface="Tahoma"/>
                <a:cs typeface="Tahoma"/>
              </a:rPr>
              <a:t> </a:t>
            </a:r>
            <a:r>
              <a:rPr lang="en-GB" sz="2400" dirty="0">
                <a:latin typeface="Tahoma"/>
                <a:cs typeface="Tahoma"/>
              </a:rPr>
              <a:t>their</a:t>
            </a:r>
            <a:r>
              <a:rPr lang="en-GB" sz="2400" spc="-40" dirty="0">
                <a:latin typeface="Tahoma"/>
                <a:cs typeface="Tahoma"/>
              </a:rPr>
              <a:t> </a:t>
            </a:r>
            <a:r>
              <a:rPr lang="en-GB" sz="2400" spc="-5" dirty="0">
                <a:latin typeface="Tahoma"/>
                <a:cs typeface="Tahoma"/>
              </a:rPr>
              <a:t>thoughts</a:t>
            </a:r>
            <a:r>
              <a:rPr lang="en-GB" sz="2400" spc="55" dirty="0">
                <a:latin typeface="Tahoma"/>
                <a:cs typeface="Tahoma"/>
              </a:rPr>
              <a:t> </a:t>
            </a:r>
            <a:r>
              <a:rPr lang="en-GB" sz="2400" spc="-30" dirty="0">
                <a:latin typeface="Tahoma"/>
                <a:cs typeface="Tahoma"/>
              </a:rPr>
              <a:t>as</a:t>
            </a:r>
            <a:endParaRPr lang="en-GB" sz="2400" dirty="0">
              <a:latin typeface="Tahoma"/>
              <a:cs typeface="Tahoma"/>
            </a:endParaRPr>
          </a:p>
          <a:p>
            <a:pPr marL="756285">
              <a:lnSpc>
                <a:spcPts val="2865"/>
              </a:lnSpc>
              <a:buClr>
                <a:schemeClr val="accent2"/>
              </a:buClr>
            </a:pPr>
            <a:r>
              <a:rPr lang="en-GB" sz="2400" dirty="0">
                <a:latin typeface="Tahoma"/>
                <a:cs typeface="Tahoma"/>
              </a:rPr>
              <a:t> well</a:t>
            </a:r>
            <a:r>
              <a:rPr lang="en-GB" sz="2400" spc="-40" dirty="0">
                <a:latin typeface="Tahoma"/>
                <a:cs typeface="Tahoma"/>
              </a:rPr>
              <a:t> </a:t>
            </a:r>
            <a:r>
              <a:rPr lang="en-GB" sz="2400" spc="5" dirty="0">
                <a:latin typeface="Tahoma"/>
                <a:cs typeface="Tahoma"/>
              </a:rPr>
              <a:t>as</a:t>
            </a:r>
            <a:r>
              <a:rPr lang="en-GB" sz="2400" spc="35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their</a:t>
            </a:r>
            <a:r>
              <a:rPr lang="en-GB" sz="2400" spc="20" dirty="0">
                <a:latin typeface="Tahoma"/>
                <a:cs typeface="Tahoma"/>
              </a:rPr>
              <a:t> </a:t>
            </a:r>
            <a:r>
              <a:rPr lang="en-GB" sz="2400" spc="-5" dirty="0">
                <a:latin typeface="Tahoma"/>
                <a:cs typeface="Tahoma"/>
              </a:rPr>
              <a:t>feelings.</a:t>
            </a:r>
            <a:endParaRPr lang="en-GB" sz="2400" dirty="0">
              <a:latin typeface="Tahoma"/>
              <a:cs typeface="Tahoma"/>
            </a:endParaRPr>
          </a:p>
        </p:txBody>
      </p:sp>
      <p:sp>
        <p:nvSpPr>
          <p:cNvPr id="26" name="Title 16">
            <a:extLst>
              <a:ext uri="{FF2B5EF4-FFF2-40B4-BE49-F238E27FC236}">
                <a16:creationId xmlns:a16="http://schemas.microsoft.com/office/drawing/2014/main" id="{45D75B38-B63F-000D-50E9-43D2FADB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Convey You Are Listening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813352" y="1981200"/>
            <a:ext cx="7772400" cy="411119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55600" marR="248920" indent="-343535">
              <a:lnSpc>
                <a:spcPct val="102499"/>
              </a:lnSpc>
              <a:spcBef>
                <a:spcPts val="45"/>
              </a:spcBef>
              <a:buClr>
                <a:schemeClr val="accent2"/>
              </a:buClr>
              <a:buSzPct val="65454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400" spc="5" dirty="0">
                <a:latin typeface="Tahoma"/>
                <a:cs typeface="Tahoma"/>
              </a:rPr>
              <a:t>Identify</a:t>
            </a:r>
            <a:r>
              <a:rPr sz="2400" spc="8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problems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you</a:t>
            </a:r>
            <a:r>
              <a:rPr sz="2400" spc="5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have</a:t>
            </a:r>
            <a:r>
              <a:rPr sz="2400" spc="80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understanding</a:t>
            </a:r>
            <a:r>
              <a:rPr sz="2400" spc="10" dirty="0">
                <a:latin typeface="Tahoma"/>
                <a:cs typeface="Tahoma"/>
              </a:rPr>
              <a:t> the </a:t>
            </a:r>
            <a:r>
              <a:rPr sz="2400" spc="-844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person.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chemeClr val="accent2"/>
              </a:buClr>
              <a:buFont typeface="Wingdings"/>
              <a:buChar char=""/>
            </a:pPr>
            <a:endParaRPr sz="2400" dirty="0">
              <a:latin typeface="Tahoma"/>
              <a:cs typeface="Tahoma"/>
            </a:endParaRPr>
          </a:p>
          <a:p>
            <a:pPr marL="355600" marR="5080" indent="-343535">
              <a:lnSpc>
                <a:spcPct val="102400"/>
              </a:lnSpc>
              <a:buClr>
                <a:schemeClr val="accent2"/>
              </a:buClr>
              <a:buSzPct val="65454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400" spc="15" dirty="0">
                <a:latin typeface="Tahoma"/>
                <a:cs typeface="Tahoma"/>
              </a:rPr>
              <a:t>If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something</a:t>
            </a:r>
            <a:r>
              <a:rPr sz="2400" spc="7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is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preventing</a:t>
            </a:r>
            <a:r>
              <a:rPr sz="2400" spc="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you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from 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understanding</a:t>
            </a:r>
            <a:r>
              <a:rPr sz="2400" spc="7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their</a:t>
            </a:r>
            <a:r>
              <a:rPr sz="2400" spc="15" dirty="0">
                <a:latin typeface="Tahoma"/>
                <a:cs typeface="Tahoma"/>
              </a:rPr>
              <a:t> concerns,</a:t>
            </a:r>
            <a:r>
              <a:rPr sz="2400" spc="2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don’t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be</a:t>
            </a:r>
            <a:r>
              <a:rPr sz="2400" dirty="0">
                <a:latin typeface="Tahoma"/>
                <a:cs typeface="Tahoma"/>
              </a:rPr>
              <a:t> afraid</a:t>
            </a:r>
            <a:r>
              <a:rPr sz="2400" spc="7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to </a:t>
            </a:r>
            <a:r>
              <a:rPr sz="2400" spc="-844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bring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it</a:t>
            </a:r>
            <a:r>
              <a:rPr sz="2400" spc="8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out </a:t>
            </a:r>
            <a:r>
              <a:rPr sz="2400" spc="-10" dirty="0">
                <a:latin typeface="Tahoma"/>
                <a:cs typeface="Tahoma"/>
              </a:rPr>
              <a:t>in</a:t>
            </a:r>
            <a:r>
              <a:rPr sz="2400" spc="5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the</a:t>
            </a:r>
            <a:r>
              <a:rPr sz="2400" spc="7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open.</a:t>
            </a:r>
            <a:r>
              <a:rPr lang="en-GB" sz="2400" spc="-10" dirty="0">
                <a:latin typeface="Tahoma"/>
                <a:cs typeface="Tahoma"/>
              </a:rPr>
              <a:t> Use</a:t>
            </a:r>
            <a:r>
              <a:rPr lang="en-GB" sz="2400" spc="10" dirty="0">
                <a:latin typeface="Tahoma"/>
                <a:cs typeface="Tahoma"/>
              </a:rPr>
              <a:t> </a:t>
            </a:r>
            <a:r>
              <a:rPr lang="en-GB" sz="2400" spc="-5" dirty="0">
                <a:latin typeface="Tahoma"/>
                <a:cs typeface="Tahoma"/>
              </a:rPr>
              <a:t>phrases</a:t>
            </a:r>
            <a:r>
              <a:rPr lang="en-GB" sz="2400" spc="-15" dirty="0">
                <a:latin typeface="Tahoma"/>
                <a:cs typeface="Tahoma"/>
              </a:rPr>
              <a:t> </a:t>
            </a:r>
            <a:r>
              <a:rPr lang="en-GB" sz="2400" dirty="0">
                <a:latin typeface="Tahoma"/>
                <a:cs typeface="Tahoma"/>
              </a:rPr>
              <a:t>such</a:t>
            </a:r>
            <a:r>
              <a:rPr lang="en-GB" sz="2400" spc="15" dirty="0">
                <a:latin typeface="Tahoma"/>
                <a:cs typeface="Tahoma"/>
              </a:rPr>
              <a:t> </a:t>
            </a:r>
            <a:r>
              <a:rPr lang="en-GB" sz="2400" spc="5" dirty="0">
                <a:latin typeface="Tahoma"/>
                <a:cs typeface="Tahoma"/>
              </a:rPr>
              <a:t>as</a:t>
            </a:r>
            <a:r>
              <a:rPr lang="en-GB" sz="2400" spc="-20" dirty="0">
                <a:latin typeface="Tahoma"/>
                <a:cs typeface="Tahoma"/>
              </a:rPr>
              <a:t> </a:t>
            </a:r>
            <a:r>
              <a:rPr lang="en-GB" sz="2400" spc="5" dirty="0">
                <a:latin typeface="Tahoma"/>
                <a:cs typeface="Tahoma"/>
              </a:rPr>
              <a:t>“Help</a:t>
            </a:r>
            <a:r>
              <a:rPr lang="en-GB" sz="2400" spc="-45" dirty="0">
                <a:latin typeface="Tahoma"/>
                <a:cs typeface="Tahoma"/>
              </a:rPr>
              <a:t> </a:t>
            </a:r>
            <a:r>
              <a:rPr lang="en-GB" sz="2400" dirty="0">
                <a:latin typeface="Tahoma"/>
                <a:cs typeface="Tahoma"/>
              </a:rPr>
              <a:t>me</a:t>
            </a:r>
            <a:r>
              <a:rPr lang="en-GB" sz="2400" spc="15" dirty="0">
                <a:latin typeface="Tahoma"/>
                <a:cs typeface="Tahoma"/>
              </a:rPr>
              <a:t> </a:t>
            </a:r>
            <a:r>
              <a:rPr lang="en-GB" sz="2400" spc="-5" dirty="0">
                <a:latin typeface="Tahoma"/>
                <a:cs typeface="Tahoma"/>
              </a:rPr>
              <a:t>understand”</a:t>
            </a:r>
            <a:r>
              <a:rPr lang="en-GB" sz="2400" spc="15" dirty="0">
                <a:latin typeface="Tahoma"/>
                <a:cs typeface="Tahoma"/>
              </a:rPr>
              <a:t> </a:t>
            </a:r>
            <a:r>
              <a:rPr lang="en-GB" sz="2400" spc="-15" dirty="0">
                <a:latin typeface="Tahoma"/>
                <a:cs typeface="Tahoma"/>
              </a:rPr>
              <a:t>or</a:t>
            </a:r>
            <a:r>
              <a:rPr lang="en-GB" sz="2400" spc="35" dirty="0">
                <a:latin typeface="Tahoma"/>
                <a:cs typeface="Tahoma"/>
              </a:rPr>
              <a:t> </a:t>
            </a:r>
            <a:r>
              <a:rPr lang="en-GB" sz="2400" spc="-55" dirty="0">
                <a:latin typeface="Tahoma"/>
                <a:cs typeface="Tahoma"/>
              </a:rPr>
              <a:t>“Tell </a:t>
            </a:r>
            <a:r>
              <a:rPr lang="en-GB" sz="2400" spc="-735" dirty="0">
                <a:latin typeface="Tahoma"/>
                <a:cs typeface="Tahoma"/>
              </a:rPr>
              <a:t> </a:t>
            </a:r>
            <a:r>
              <a:rPr lang="en-GB" sz="2400" dirty="0">
                <a:latin typeface="Tahoma"/>
                <a:cs typeface="Tahoma"/>
              </a:rPr>
              <a:t>me</a:t>
            </a:r>
            <a:r>
              <a:rPr lang="en-GB" sz="2400" spc="5" dirty="0">
                <a:latin typeface="Tahoma"/>
                <a:cs typeface="Tahoma"/>
              </a:rPr>
              <a:t> </a:t>
            </a:r>
            <a:r>
              <a:rPr lang="en-GB" sz="2400" spc="-10" dirty="0">
                <a:latin typeface="Tahoma"/>
                <a:cs typeface="Tahoma"/>
              </a:rPr>
              <a:t>more”</a:t>
            </a:r>
            <a:endParaRPr lang="en-AU" sz="2400" dirty="0">
              <a:latin typeface="Tahoma"/>
              <a:cs typeface="Tahoma"/>
            </a:endParaRPr>
          </a:p>
          <a:p>
            <a:pPr marL="12065" marR="5080">
              <a:lnSpc>
                <a:spcPct val="102400"/>
              </a:lnSpc>
              <a:buClr>
                <a:schemeClr val="accent2"/>
              </a:buClr>
              <a:buSzPct val="65454"/>
              <a:tabLst>
                <a:tab pos="355600" algn="l"/>
                <a:tab pos="356235" algn="l"/>
              </a:tabLst>
            </a:pPr>
            <a:r>
              <a:rPr lang="en-AU" sz="2400" spc="-10" dirty="0">
                <a:latin typeface="Tahoma"/>
                <a:cs typeface="Tahoma"/>
              </a:rPr>
              <a:t>    </a:t>
            </a:r>
            <a:endParaRPr sz="2400" dirty="0">
              <a:latin typeface="Tahoma"/>
              <a:cs typeface="Tahoma"/>
            </a:endParaRPr>
          </a:p>
          <a:p>
            <a:pPr marL="355600" marR="991869" indent="-343535">
              <a:lnSpc>
                <a:spcPct val="102400"/>
              </a:lnSpc>
              <a:spcBef>
                <a:spcPts val="5"/>
              </a:spcBef>
              <a:buClr>
                <a:schemeClr val="accent2"/>
              </a:buClr>
              <a:buSzPct val="65454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400" spc="10" dirty="0">
                <a:latin typeface="Tahoma"/>
                <a:cs typeface="Tahoma"/>
              </a:rPr>
              <a:t>If</a:t>
            </a:r>
            <a:r>
              <a:rPr sz="2400" spc="5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in</a:t>
            </a:r>
            <a:r>
              <a:rPr sz="2400" spc="6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a</a:t>
            </a:r>
            <a:r>
              <a:rPr sz="2400" spc="15" dirty="0">
                <a:latin typeface="Tahoma"/>
                <a:cs typeface="Tahoma"/>
              </a:rPr>
              <a:t> confrontational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conversation, </a:t>
            </a:r>
            <a:r>
              <a:rPr sz="2400" spc="25" dirty="0">
                <a:latin typeface="Tahoma"/>
                <a:cs typeface="Tahoma"/>
              </a:rPr>
              <a:t> acknowledge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the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difficulty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spc="30" dirty="0">
                <a:latin typeface="Tahoma"/>
                <a:cs typeface="Tahoma"/>
              </a:rPr>
              <a:t>to </a:t>
            </a:r>
            <a:r>
              <a:rPr sz="2400" spc="10" dirty="0">
                <a:latin typeface="Tahoma"/>
                <a:cs typeface="Tahoma"/>
              </a:rPr>
              <a:t>get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past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the </a:t>
            </a:r>
            <a:r>
              <a:rPr sz="2400" spc="-844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impasse.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25" name="Title 16">
            <a:extLst>
              <a:ext uri="{FF2B5EF4-FFF2-40B4-BE49-F238E27FC236}">
                <a16:creationId xmlns:a16="http://schemas.microsoft.com/office/drawing/2014/main" id="{D092F131-6CB3-CF49-93B3-B250CA9E4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Problems with communication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800100" y="1981200"/>
            <a:ext cx="8077200" cy="3091103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05"/>
              </a:spcBef>
              <a:buClr>
                <a:schemeClr val="accent2"/>
              </a:buClr>
              <a:buSzPct val="6562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lang="en-AU" sz="2800" spc="-10" dirty="0">
                <a:latin typeface="Tahoma"/>
                <a:cs typeface="Tahoma"/>
              </a:rPr>
              <a:t>I</a:t>
            </a:r>
            <a:r>
              <a:rPr sz="2800" spc="-10" dirty="0" err="1">
                <a:latin typeface="Tahoma"/>
                <a:cs typeface="Tahoma"/>
              </a:rPr>
              <a:t>nteraction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with</a:t>
            </a:r>
            <a:r>
              <a:rPr sz="2800" spc="-45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other</a:t>
            </a:r>
            <a:r>
              <a:rPr sz="2800" spc="-80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persons</a:t>
            </a:r>
            <a:endParaRPr sz="2800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815"/>
              </a:spcBef>
              <a:buClr>
                <a:schemeClr val="accent2"/>
              </a:buClr>
              <a:buSzPct val="6562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lang="en-AU" sz="2800" dirty="0">
                <a:latin typeface="Tahoma"/>
                <a:cs typeface="Tahoma"/>
              </a:rPr>
              <a:t>E</a:t>
            </a:r>
            <a:r>
              <a:rPr sz="2800" dirty="0" err="1">
                <a:latin typeface="Tahoma"/>
                <a:cs typeface="Tahoma"/>
              </a:rPr>
              <a:t>xperience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and</a:t>
            </a:r>
            <a:r>
              <a:rPr sz="2800" spc="-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behaviour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in</a:t>
            </a:r>
            <a:r>
              <a:rPr sz="2800" spc="-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groups</a:t>
            </a:r>
            <a:endParaRPr sz="2800" dirty="0">
              <a:latin typeface="Tahoma"/>
              <a:cs typeface="Tahoma"/>
            </a:endParaRPr>
          </a:p>
          <a:p>
            <a:pPr marL="355600" marR="1630045" indent="-343535">
              <a:lnSpc>
                <a:spcPct val="101699"/>
              </a:lnSpc>
              <a:spcBef>
                <a:spcPts val="680"/>
              </a:spcBef>
              <a:buClr>
                <a:schemeClr val="accent2"/>
              </a:buClr>
              <a:buSzPct val="6562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lang="en-AU" sz="2800" spc="-40" dirty="0">
                <a:latin typeface="Tahoma"/>
                <a:cs typeface="Tahoma"/>
              </a:rPr>
              <a:t>F</a:t>
            </a:r>
            <a:r>
              <a:rPr sz="2800" spc="-40" dirty="0" err="1">
                <a:latin typeface="Tahoma"/>
                <a:cs typeface="Tahoma"/>
              </a:rPr>
              <a:t>amily</a:t>
            </a:r>
            <a:r>
              <a:rPr sz="2800" spc="-40" dirty="0">
                <a:latin typeface="Tahoma"/>
                <a:cs typeface="Tahoma"/>
              </a:rPr>
              <a:t>, </a:t>
            </a:r>
            <a:r>
              <a:rPr sz="2800" dirty="0">
                <a:latin typeface="Tahoma"/>
                <a:cs typeface="Tahoma"/>
              </a:rPr>
              <a:t>school,</a:t>
            </a:r>
            <a:r>
              <a:rPr sz="2800" spc="-4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religious</a:t>
            </a:r>
            <a:r>
              <a:rPr sz="2800" spc="-5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groups,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community</a:t>
            </a:r>
            <a:endParaRPr sz="2800" dirty="0">
              <a:latin typeface="Tahoma"/>
              <a:cs typeface="Tahoma"/>
            </a:endParaRPr>
          </a:p>
          <a:p>
            <a:pPr marL="355600" marR="5080" indent="-343535">
              <a:lnSpc>
                <a:spcPts val="3829"/>
              </a:lnSpc>
              <a:spcBef>
                <a:spcPts val="855"/>
              </a:spcBef>
              <a:buClr>
                <a:schemeClr val="accent2"/>
              </a:buClr>
              <a:buSzPct val="6562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lang="en-AU" sz="2800" spc="10" dirty="0">
                <a:latin typeface="Tahoma"/>
                <a:cs typeface="Tahoma"/>
              </a:rPr>
              <a:t>H</a:t>
            </a:r>
            <a:r>
              <a:rPr sz="2800" spc="10" dirty="0">
                <a:latin typeface="Tahoma"/>
                <a:cs typeface="Tahoma"/>
              </a:rPr>
              <a:t>ow </a:t>
            </a:r>
            <a:r>
              <a:rPr sz="2800" spc="-5" dirty="0">
                <a:latin typeface="Tahoma"/>
                <a:cs typeface="Tahoma"/>
              </a:rPr>
              <a:t>organizations </a:t>
            </a:r>
            <a:r>
              <a:rPr sz="2800" dirty="0">
                <a:latin typeface="Tahoma"/>
                <a:cs typeface="Tahoma"/>
              </a:rPr>
              <a:t>and institutions </a:t>
            </a:r>
            <a:r>
              <a:rPr sz="2800" spc="-10" dirty="0">
                <a:latin typeface="Tahoma"/>
                <a:cs typeface="Tahoma"/>
              </a:rPr>
              <a:t>affect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individuals</a:t>
            </a:r>
          </a:p>
        </p:txBody>
      </p:sp>
      <p:sp>
        <p:nvSpPr>
          <p:cNvPr id="18" name="Title 16">
            <a:extLst>
              <a:ext uri="{FF2B5EF4-FFF2-40B4-BE49-F238E27FC236}">
                <a16:creationId xmlns:a16="http://schemas.microsoft.com/office/drawing/2014/main" id="{B977CB0D-9A36-9E83-FD8A-4AC7FFAB4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Social…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685800" y="1981200"/>
            <a:ext cx="7543801" cy="3093711"/>
          </a:xfrm>
          <a:prstGeom prst="rect">
            <a:avLst/>
          </a:prstGeom>
        </p:spPr>
        <p:txBody>
          <a:bodyPr vert="horz" wrap="square" lIns="0" tIns="481754" rIns="0" bIns="0" rtlCol="0">
            <a:spAutoFit/>
          </a:bodyPr>
          <a:lstStyle/>
          <a:p>
            <a:pPr marL="633730" marR="5080" indent="-457200">
              <a:lnSpc>
                <a:spcPct val="101699"/>
              </a:lnSpc>
              <a:spcBef>
                <a:spcPts val="65"/>
              </a:spcBef>
              <a:buFont typeface="Wingdings" panose="05000000000000000000" pitchFamily="2" charset="2"/>
              <a:buChar char="§"/>
            </a:pPr>
            <a:r>
              <a:rPr sz="3200" dirty="0"/>
              <a:t>Emotional and mental activities </a:t>
            </a:r>
            <a:r>
              <a:rPr sz="3200" spc="5" dirty="0"/>
              <a:t>that </a:t>
            </a:r>
            <a:r>
              <a:rPr sz="3200" dirty="0"/>
              <a:t>affect </a:t>
            </a:r>
            <a:r>
              <a:rPr sz="3200" spc="5" dirty="0"/>
              <a:t> </a:t>
            </a:r>
            <a:r>
              <a:rPr sz="3200" dirty="0"/>
              <a:t>the</a:t>
            </a:r>
            <a:r>
              <a:rPr sz="3200" spc="-10" dirty="0"/>
              <a:t> </a:t>
            </a:r>
            <a:r>
              <a:rPr sz="3200" dirty="0"/>
              <a:t>thoughts</a:t>
            </a:r>
            <a:r>
              <a:rPr sz="3200" spc="-45" dirty="0"/>
              <a:t> </a:t>
            </a:r>
            <a:r>
              <a:rPr sz="3200" spc="20" dirty="0"/>
              <a:t>and</a:t>
            </a:r>
            <a:r>
              <a:rPr sz="3200" spc="-15" dirty="0"/>
              <a:t> </a:t>
            </a:r>
            <a:r>
              <a:rPr sz="3200" spc="-10" dirty="0"/>
              <a:t>behaviours</a:t>
            </a:r>
            <a:r>
              <a:rPr sz="3200" spc="-45" dirty="0"/>
              <a:t> </a:t>
            </a:r>
            <a:r>
              <a:rPr sz="3200" spc="30" dirty="0"/>
              <a:t>of</a:t>
            </a:r>
            <a:r>
              <a:rPr sz="3200" spc="-10" dirty="0"/>
              <a:t> </a:t>
            </a:r>
            <a:r>
              <a:rPr sz="3200" dirty="0"/>
              <a:t>individuals.</a:t>
            </a:r>
          </a:p>
          <a:p>
            <a:pPr marL="633730" marR="33020" indent="-457200">
              <a:lnSpc>
                <a:spcPct val="100000"/>
              </a:lnSpc>
              <a:spcBef>
                <a:spcPts val="740"/>
              </a:spcBef>
              <a:buFont typeface="Wingdings" panose="05000000000000000000" pitchFamily="2" charset="2"/>
              <a:buChar char="§"/>
            </a:pPr>
            <a:r>
              <a:rPr sz="3200" spc="10" dirty="0"/>
              <a:t>The </a:t>
            </a:r>
            <a:r>
              <a:rPr sz="3200" spc="-5" dirty="0"/>
              <a:t>intricate </a:t>
            </a:r>
            <a:r>
              <a:rPr sz="3200" dirty="0"/>
              <a:t>relationship between </a:t>
            </a:r>
            <a:r>
              <a:rPr sz="3200" spc="-10" dirty="0"/>
              <a:t>feelings, </a:t>
            </a:r>
            <a:r>
              <a:rPr sz="3200" spc="-990" dirty="0"/>
              <a:t> </a:t>
            </a:r>
            <a:r>
              <a:rPr sz="3200" dirty="0"/>
              <a:t>thoughts,</a:t>
            </a:r>
            <a:r>
              <a:rPr sz="3200" spc="-35" dirty="0"/>
              <a:t> </a:t>
            </a:r>
            <a:r>
              <a:rPr sz="3200" spc="20" dirty="0"/>
              <a:t>and</a:t>
            </a:r>
            <a:r>
              <a:rPr sz="3200" spc="-20" dirty="0"/>
              <a:t> </a:t>
            </a:r>
            <a:r>
              <a:rPr sz="3200" spc="-10" dirty="0"/>
              <a:t>behaviours</a:t>
            </a:r>
            <a:r>
              <a:rPr spc="-10" dirty="0"/>
              <a:t>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B94ACCA1-9F32-857E-3A2A-1A5207CA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2"/>
                </a:solidFill>
              </a:rPr>
              <a:t>Psychological…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1B7948-E9AD-B7D6-D8BA-A0065E2D6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0">
            <a:extLst>
              <a:ext uri="{FF2B5EF4-FFF2-40B4-BE49-F238E27FC236}">
                <a16:creationId xmlns:a16="http://schemas.microsoft.com/office/drawing/2014/main" id="{28EEA964-A242-6FE8-8F96-AD1799AF6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0" dirty="0">
                <a:solidFill>
                  <a:schemeClr val="tx1"/>
                </a:solidFill>
                <a:latin typeface="+mj-lt"/>
                <a:cs typeface="+mj-cs"/>
              </a:rPr>
              <a:t>Can you remember a teacher?</a:t>
            </a:r>
          </a:p>
        </p:txBody>
      </p:sp>
      <p:graphicFrame>
        <p:nvGraphicFramePr>
          <p:cNvPr id="41" name="object 35">
            <a:extLst>
              <a:ext uri="{FF2B5EF4-FFF2-40B4-BE49-F238E27FC236}">
                <a16:creationId xmlns:a16="http://schemas.microsoft.com/office/drawing/2014/main" id="{8D3782EC-9974-4A85-1A91-7C8E7609B6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2382354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234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object 36">
            <a:extLst>
              <a:ext uri="{FF2B5EF4-FFF2-40B4-BE49-F238E27FC236}">
                <a16:creationId xmlns:a16="http://schemas.microsoft.com/office/drawing/2014/main" id="{072A9412-047B-F0BE-BF39-E53828C1BC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3033935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2" name="Title 10">
            <a:extLst>
              <a:ext uri="{FF2B5EF4-FFF2-40B4-BE49-F238E27FC236}">
                <a16:creationId xmlns:a16="http://schemas.microsoft.com/office/drawing/2014/main" id="{CF486603-AEAA-F0C6-56FF-B145FBF7B3ED}"/>
              </a:ext>
            </a:extLst>
          </p:cNvPr>
          <p:cNvSpPr txBox="1">
            <a:spLocks/>
          </p:cNvSpPr>
          <p:nvPr/>
        </p:nvSpPr>
        <p:spPr>
          <a:xfrm>
            <a:off x="800100" y="248026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b="1" i="0" kern="1200" spc="-50" baseline="0">
                <a:solidFill>
                  <a:srgbClr val="FFFFCC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en-US" sz="4800" b="0" dirty="0">
                <a:solidFill>
                  <a:schemeClr val="tx1"/>
                </a:solidFill>
                <a:latin typeface="+mj-lt"/>
                <a:cs typeface="+mj-cs"/>
              </a:rPr>
              <a:t>Can you remember a teacher?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0">
            <a:extLst>
              <a:ext uri="{FF2B5EF4-FFF2-40B4-BE49-F238E27FC236}">
                <a16:creationId xmlns:a16="http://schemas.microsoft.com/office/drawing/2014/main" id="{940583E1-0135-109A-54F6-EDFC3984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0"/>
              <a:t>Can you remember a teacher?</a:t>
            </a:r>
          </a:p>
        </p:txBody>
      </p:sp>
      <p:graphicFrame>
        <p:nvGraphicFramePr>
          <p:cNvPr id="23" name="object 15">
            <a:extLst>
              <a:ext uri="{FF2B5EF4-FFF2-40B4-BE49-F238E27FC236}">
                <a16:creationId xmlns:a16="http://schemas.microsoft.com/office/drawing/2014/main" id="{B971B123-4107-BC12-B763-6C5D396590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4960449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994092" y="2312669"/>
            <a:ext cx="7198359" cy="50719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355600" marR="5080" indent="-343535">
              <a:lnSpc>
                <a:spcPct val="100400"/>
              </a:lnSpc>
              <a:spcBef>
                <a:spcPts val="115"/>
              </a:spcBef>
              <a:buClr>
                <a:srgbClr val="FFFF99"/>
              </a:buClr>
              <a:buSzPct val="65625"/>
              <a:buFont typeface="Wingdings"/>
              <a:buChar char=""/>
              <a:tabLst>
                <a:tab pos="355600" algn="l"/>
                <a:tab pos="356235" algn="l"/>
              </a:tabLst>
            </a:pPr>
            <a:endParaRPr lang="en-GB" sz="3200" dirty="0">
              <a:cs typeface="Tahom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06BBF0-29B3-1241-111B-07C0F549852B}"/>
              </a:ext>
            </a:extLst>
          </p:cNvPr>
          <p:cNvSpPr txBox="1"/>
          <p:nvPr/>
        </p:nvSpPr>
        <p:spPr>
          <a:xfrm>
            <a:off x="1219200" y="2312669"/>
            <a:ext cx="7429500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265" marR="5080" indent="-457200">
              <a:lnSpc>
                <a:spcPct val="100400"/>
              </a:lnSpc>
              <a:spcBef>
                <a:spcPts val="115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3200" spc="-140" dirty="0">
                <a:cs typeface="Tahoma"/>
              </a:rPr>
              <a:t>To </a:t>
            </a:r>
            <a:r>
              <a:rPr lang="en-GB" sz="3200" dirty="0">
                <a:cs typeface="Tahoma"/>
              </a:rPr>
              <a:t>improve </a:t>
            </a:r>
            <a:r>
              <a:rPr lang="en-GB" sz="3200" spc="20" dirty="0">
                <a:cs typeface="Tahoma"/>
              </a:rPr>
              <a:t>my </a:t>
            </a:r>
            <a:r>
              <a:rPr lang="en-GB" sz="3200" spc="5" dirty="0">
                <a:cs typeface="Tahoma"/>
              </a:rPr>
              <a:t>counselling skills so </a:t>
            </a:r>
            <a:r>
              <a:rPr lang="en-GB" sz="3200" spc="10" dirty="0">
                <a:cs typeface="Tahoma"/>
              </a:rPr>
              <a:t> that</a:t>
            </a:r>
            <a:r>
              <a:rPr lang="en-GB" sz="3200" spc="-55" dirty="0">
                <a:cs typeface="Tahoma"/>
              </a:rPr>
              <a:t> </a:t>
            </a:r>
            <a:r>
              <a:rPr lang="en-GB" sz="3200" spc="20" dirty="0">
                <a:cs typeface="Tahoma"/>
              </a:rPr>
              <a:t>my</a:t>
            </a:r>
            <a:r>
              <a:rPr lang="en-GB" sz="3200" spc="-60" dirty="0">
                <a:cs typeface="Tahoma"/>
              </a:rPr>
              <a:t> </a:t>
            </a:r>
            <a:r>
              <a:rPr lang="en-GB" sz="3200" dirty="0">
                <a:cs typeface="Tahoma"/>
              </a:rPr>
              <a:t>mental</a:t>
            </a:r>
            <a:r>
              <a:rPr lang="en-GB" sz="3200" spc="-20" dirty="0">
                <a:cs typeface="Tahoma"/>
              </a:rPr>
              <a:t> </a:t>
            </a:r>
            <a:r>
              <a:rPr lang="en-GB" sz="3200" spc="5" dirty="0">
                <a:cs typeface="Tahoma"/>
              </a:rPr>
              <a:t>health</a:t>
            </a:r>
            <a:r>
              <a:rPr lang="en-GB" sz="3200" spc="-20" dirty="0">
                <a:cs typeface="Tahoma"/>
              </a:rPr>
              <a:t> </a:t>
            </a:r>
            <a:r>
              <a:rPr lang="en-GB" sz="3200" spc="20" dirty="0">
                <a:cs typeface="Tahoma"/>
              </a:rPr>
              <a:t>and</a:t>
            </a:r>
            <a:r>
              <a:rPr lang="en-GB" sz="3200" spc="-15" dirty="0">
                <a:cs typeface="Tahoma"/>
              </a:rPr>
              <a:t> </a:t>
            </a:r>
            <a:r>
              <a:rPr lang="en-GB" sz="3200" dirty="0">
                <a:cs typeface="Tahoma"/>
              </a:rPr>
              <a:t>the</a:t>
            </a:r>
            <a:r>
              <a:rPr lang="en-GB" sz="3200" spc="5" dirty="0">
                <a:cs typeface="Tahoma"/>
              </a:rPr>
              <a:t> </a:t>
            </a:r>
            <a:r>
              <a:rPr lang="en-GB" sz="3200" spc="-10" dirty="0">
                <a:cs typeface="Tahoma"/>
              </a:rPr>
              <a:t>mental </a:t>
            </a:r>
            <a:r>
              <a:rPr lang="en-GB" sz="3200" spc="-985" dirty="0">
                <a:cs typeface="Tahoma"/>
              </a:rPr>
              <a:t> </a:t>
            </a:r>
            <a:r>
              <a:rPr lang="en-GB" sz="3200" spc="5" dirty="0">
                <a:cs typeface="Tahoma"/>
              </a:rPr>
              <a:t>health </a:t>
            </a:r>
            <a:r>
              <a:rPr lang="en-GB" sz="3200" spc="-5" dirty="0">
                <a:cs typeface="Tahoma"/>
              </a:rPr>
              <a:t>of </a:t>
            </a:r>
            <a:r>
              <a:rPr lang="en-GB" sz="3200" spc="20" dirty="0">
                <a:cs typeface="Tahoma"/>
              </a:rPr>
              <a:t>my </a:t>
            </a:r>
            <a:r>
              <a:rPr lang="en-GB" sz="3200" spc="5" dirty="0">
                <a:cs typeface="Tahoma"/>
              </a:rPr>
              <a:t>students </a:t>
            </a:r>
            <a:r>
              <a:rPr lang="en-GB" sz="3200" dirty="0">
                <a:cs typeface="Tahoma"/>
              </a:rPr>
              <a:t>can </a:t>
            </a:r>
            <a:r>
              <a:rPr lang="en-GB" sz="3200" spc="20" dirty="0">
                <a:cs typeface="Tahoma"/>
              </a:rPr>
              <a:t>be </a:t>
            </a:r>
            <a:r>
              <a:rPr lang="en-GB" sz="3200" spc="25" dirty="0">
                <a:cs typeface="Tahoma"/>
              </a:rPr>
              <a:t> </a:t>
            </a:r>
            <a:r>
              <a:rPr lang="en-GB" sz="3200" spc="5" dirty="0">
                <a:cs typeface="Tahoma"/>
              </a:rPr>
              <a:t>maintained</a:t>
            </a:r>
            <a:r>
              <a:rPr lang="en-GB" sz="3200" spc="-15" dirty="0">
                <a:cs typeface="Tahoma"/>
              </a:rPr>
              <a:t> </a:t>
            </a:r>
            <a:r>
              <a:rPr lang="en-GB" sz="3200" dirty="0">
                <a:cs typeface="Tahoma"/>
              </a:rPr>
              <a:t>and</a:t>
            </a:r>
            <a:r>
              <a:rPr lang="en-GB" sz="3200" spc="-15" dirty="0">
                <a:cs typeface="Tahoma"/>
              </a:rPr>
              <a:t> </a:t>
            </a:r>
            <a:r>
              <a:rPr lang="en-GB" sz="3200" spc="-5" dirty="0">
                <a:cs typeface="Tahoma"/>
              </a:rPr>
              <a:t>improved</a:t>
            </a:r>
          </a:p>
          <a:p>
            <a:pPr marL="469265" marR="5080" indent="-457200">
              <a:lnSpc>
                <a:spcPct val="100400"/>
              </a:lnSpc>
              <a:spcBef>
                <a:spcPts val="115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lang="en-GB" sz="3200" dirty="0"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74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3200" spc="-140" dirty="0">
                <a:cs typeface="Tahoma"/>
              </a:rPr>
              <a:t>To</a:t>
            </a:r>
            <a:r>
              <a:rPr lang="en-GB" sz="3200" spc="-60" dirty="0">
                <a:cs typeface="Tahoma"/>
              </a:rPr>
              <a:t> </a:t>
            </a:r>
            <a:r>
              <a:rPr lang="en-GB" sz="3200" dirty="0">
                <a:cs typeface="Tahoma"/>
              </a:rPr>
              <a:t>learn</a:t>
            </a:r>
            <a:r>
              <a:rPr lang="en-GB" sz="3200" spc="-25" dirty="0">
                <a:cs typeface="Tahoma"/>
              </a:rPr>
              <a:t> </a:t>
            </a:r>
            <a:r>
              <a:rPr lang="en-GB" sz="3200" spc="10" dirty="0">
                <a:cs typeface="Tahoma"/>
              </a:rPr>
              <a:t>how</a:t>
            </a:r>
            <a:r>
              <a:rPr lang="en-GB" sz="3200" spc="-30" dirty="0">
                <a:cs typeface="Tahoma"/>
              </a:rPr>
              <a:t> </a:t>
            </a:r>
            <a:r>
              <a:rPr lang="en-GB" sz="3200" spc="30" dirty="0">
                <a:cs typeface="Tahoma"/>
              </a:rPr>
              <a:t>to</a:t>
            </a:r>
            <a:r>
              <a:rPr lang="en-GB" sz="3200" spc="-55" dirty="0">
                <a:cs typeface="Tahoma"/>
              </a:rPr>
              <a:t> </a:t>
            </a:r>
            <a:r>
              <a:rPr lang="en-GB" sz="3200" spc="10" dirty="0">
                <a:cs typeface="Tahoma"/>
              </a:rPr>
              <a:t>listen</a:t>
            </a:r>
            <a:r>
              <a:rPr lang="en-GB" sz="3200" spc="-30" dirty="0">
                <a:cs typeface="Tahoma"/>
              </a:rPr>
              <a:t> </a:t>
            </a:r>
            <a:r>
              <a:rPr lang="en-GB" sz="3200" spc="-5" dirty="0">
                <a:cs typeface="Tahoma"/>
              </a:rPr>
              <a:t>better</a:t>
            </a:r>
            <a:endParaRPr lang="en-GB" sz="3200" dirty="0">
              <a:cs typeface="Tahoma"/>
            </a:endParaRPr>
          </a:p>
          <a:p>
            <a:pPr marL="469265" indent="-457200">
              <a:lnSpc>
                <a:spcPct val="150000"/>
              </a:lnSpc>
              <a:spcBef>
                <a:spcPts val="125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§"/>
              <a:tabLst>
                <a:tab pos="355600" algn="l"/>
                <a:tab pos="356235" algn="l"/>
              </a:tabLst>
            </a:pPr>
            <a:endParaRPr lang="en-GB" sz="3200" dirty="0">
              <a:cs typeface="Tahoma"/>
            </a:endParaRPr>
          </a:p>
          <a:p>
            <a:endParaRPr lang="en-A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C5365A-3D1F-1073-921C-E2D4393B16CC}"/>
              </a:ext>
            </a:extLst>
          </p:cNvPr>
          <p:cNvSpPr txBox="1"/>
          <p:nvPr/>
        </p:nvSpPr>
        <p:spPr>
          <a:xfrm>
            <a:off x="927787" y="8382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dirty="0">
                <a:solidFill>
                  <a:schemeClr val="accent2"/>
                </a:solidFill>
              </a:rPr>
              <a:t>What do you expect to learn?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838200" y="2362200"/>
            <a:ext cx="4710174" cy="286296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69266" indent="-457200">
              <a:lnSpc>
                <a:spcPct val="100000"/>
              </a:lnSpc>
              <a:spcBef>
                <a:spcPts val="125"/>
              </a:spcBef>
              <a:buClr>
                <a:schemeClr val="accent2"/>
              </a:buClr>
              <a:buSzPct val="65625"/>
              <a:buFont typeface="Arial" panose="020B0604020202020204" pitchFamily="34" charset="0"/>
              <a:buChar char="•"/>
              <a:tabLst>
                <a:tab pos="482600" algn="l"/>
                <a:tab pos="483234" algn="l"/>
              </a:tabLst>
            </a:pPr>
            <a:r>
              <a:rPr lang="en-AU" sz="3200" spc="-10" dirty="0">
                <a:latin typeface="Tahoma"/>
                <a:cs typeface="Tahoma"/>
              </a:rPr>
              <a:t>A</a:t>
            </a:r>
            <a:r>
              <a:rPr sz="3200" spc="-10" dirty="0">
                <a:latin typeface="Tahoma"/>
                <a:cs typeface="Tahoma"/>
              </a:rPr>
              <a:t>n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lang="en-AU" sz="3200" spc="-5" dirty="0">
                <a:latin typeface="Tahoma"/>
                <a:cs typeface="Tahoma"/>
              </a:rPr>
              <a:t>attitude </a:t>
            </a:r>
            <a:endParaRPr sz="3200" dirty="0">
              <a:latin typeface="Tahoma"/>
              <a:cs typeface="Tahoma"/>
            </a:endParaRPr>
          </a:p>
          <a:p>
            <a:pPr marL="685800" indent="-685800">
              <a:lnSpc>
                <a:spcPct val="100000"/>
              </a:lnSpc>
              <a:spcBef>
                <a:spcPts val="25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sz="4450" dirty="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Clr>
                <a:schemeClr val="accent2"/>
              </a:buClr>
              <a:buSzPct val="65625"/>
              <a:buFont typeface="Arial" panose="020B0604020202020204" pitchFamily="34" charset="0"/>
              <a:buChar char="•"/>
              <a:tabLst>
                <a:tab pos="609600" algn="l"/>
                <a:tab pos="610235" algn="l"/>
              </a:tabLst>
            </a:pPr>
            <a:r>
              <a:rPr lang="en-AU" sz="3200" spc="10" dirty="0">
                <a:latin typeface="Tahoma"/>
                <a:cs typeface="Tahoma"/>
              </a:rPr>
              <a:t>A</a:t>
            </a:r>
            <a:r>
              <a:rPr sz="3200" spc="-45" dirty="0">
                <a:latin typeface="Tahoma"/>
                <a:cs typeface="Tahoma"/>
              </a:rPr>
              <a:t> </a:t>
            </a:r>
            <a:r>
              <a:rPr lang="en-AU" sz="3200" spc="-45" dirty="0">
                <a:latin typeface="Tahoma"/>
                <a:cs typeface="Tahoma"/>
              </a:rPr>
              <a:t>s</a:t>
            </a:r>
            <a:r>
              <a:rPr sz="3200" dirty="0">
                <a:latin typeface="Tahoma"/>
                <a:cs typeface="Tahoma"/>
              </a:rPr>
              <a:t>kill</a:t>
            </a:r>
          </a:p>
          <a:p>
            <a:pPr marL="685800" indent="-685800">
              <a:lnSpc>
                <a:spcPct val="100000"/>
              </a:lnSpc>
              <a:spcBef>
                <a:spcPts val="2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sz="4450" dirty="0">
              <a:latin typeface="Tahoma"/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5"/>
              </a:spcBef>
              <a:buClr>
                <a:schemeClr val="accent2"/>
              </a:buClr>
              <a:buSzPct val="65625"/>
              <a:buFont typeface="Arial" panose="020B0604020202020204" pitchFamily="34" charset="0"/>
              <a:buChar char="•"/>
              <a:tabLst>
                <a:tab pos="355600" algn="l"/>
                <a:tab pos="356235" algn="l"/>
              </a:tabLst>
            </a:pPr>
            <a:r>
              <a:rPr sz="3200" spc="20" dirty="0">
                <a:latin typeface="Tahoma"/>
                <a:cs typeface="Tahoma"/>
              </a:rPr>
              <a:t>A</a:t>
            </a:r>
            <a:r>
              <a:rPr sz="3200" spc="-30" dirty="0">
                <a:latin typeface="Tahoma"/>
                <a:cs typeface="Tahoma"/>
              </a:rPr>
              <a:t> </a:t>
            </a:r>
            <a:r>
              <a:rPr sz="3200" spc="5" dirty="0">
                <a:latin typeface="Tahoma"/>
                <a:cs typeface="Tahoma"/>
              </a:rPr>
              <a:t>WAY</a:t>
            </a:r>
            <a:r>
              <a:rPr sz="3200" spc="-60" dirty="0">
                <a:latin typeface="Tahoma"/>
                <a:cs typeface="Tahoma"/>
              </a:rPr>
              <a:t> </a:t>
            </a:r>
            <a:r>
              <a:rPr sz="3200" spc="15" dirty="0">
                <a:latin typeface="Tahoma"/>
                <a:cs typeface="Tahoma"/>
              </a:rPr>
              <a:t>OF</a:t>
            </a:r>
            <a:r>
              <a:rPr sz="3200" spc="-80" dirty="0">
                <a:latin typeface="Tahoma"/>
                <a:cs typeface="Tahoma"/>
              </a:rPr>
              <a:t> </a:t>
            </a:r>
            <a:r>
              <a:rPr sz="3200" spc="5" dirty="0">
                <a:latin typeface="Tahoma"/>
                <a:cs typeface="Tahoma"/>
              </a:rPr>
              <a:t>LIF</a:t>
            </a:r>
            <a:r>
              <a:rPr lang="en-AU" sz="3200" spc="5" dirty="0">
                <a:latin typeface="Tahoma"/>
                <a:cs typeface="Tahoma"/>
              </a:rPr>
              <a:t>E</a:t>
            </a:r>
            <a:endParaRPr sz="3200" dirty="0">
              <a:latin typeface="Tahoma"/>
              <a:cs typeface="Tahoma"/>
            </a:endParaRPr>
          </a:p>
        </p:txBody>
      </p:sp>
      <p:sp>
        <p:nvSpPr>
          <p:cNvPr id="16" name="Title 16">
            <a:extLst>
              <a:ext uri="{FF2B5EF4-FFF2-40B4-BE49-F238E27FC236}">
                <a16:creationId xmlns:a16="http://schemas.microsoft.com/office/drawing/2014/main" id="{42E61AE1-CA03-0186-D55F-E41C2EB3F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Counselling Is…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838200" y="2362200"/>
            <a:ext cx="7773670" cy="362022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3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3200" spc="5" dirty="0">
                <a:latin typeface="Arial MT"/>
                <a:cs typeface="Arial MT"/>
              </a:rPr>
              <a:t>SELF</a:t>
            </a:r>
            <a:endParaRPr sz="3200" dirty="0">
              <a:latin typeface="Arial MT"/>
              <a:cs typeface="Arial MT"/>
            </a:endParaRPr>
          </a:p>
          <a:p>
            <a:pPr marL="571500" indent="-571500">
              <a:lnSpc>
                <a:spcPct val="100000"/>
              </a:lnSpc>
              <a:spcBef>
                <a:spcPts val="45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sz="4000" dirty="0">
              <a:latin typeface="Arial MT"/>
              <a:cs typeface="Arial MT"/>
            </a:endParaRPr>
          </a:p>
          <a:p>
            <a:pPr marL="469265" indent="-457200">
              <a:lnSpc>
                <a:spcPct val="100000"/>
              </a:lnSpc>
              <a:buClr>
                <a:schemeClr val="accent2"/>
              </a:buClr>
              <a:buSzPct val="65625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3200" spc="-5" dirty="0">
                <a:latin typeface="Arial MT"/>
                <a:cs typeface="Arial MT"/>
              </a:rPr>
              <a:t>OTHERS</a:t>
            </a:r>
            <a:endParaRPr lang="en-AU" sz="3200" spc="-5" dirty="0">
              <a:latin typeface="Arial MT"/>
              <a:cs typeface="Arial MT"/>
            </a:endParaRPr>
          </a:p>
          <a:p>
            <a:pPr marL="469265" indent="-457200">
              <a:lnSpc>
                <a:spcPct val="100000"/>
              </a:lnSpc>
              <a:buClr>
                <a:schemeClr val="accent2"/>
              </a:buClr>
              <a:buSzPct val="65625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endParaRPr sz="3200" dirty="0">
              <a:latin typeface="Arial MT"/>
              <a:cs typeface="Arial MT"/>
            </a:endParaRPr>
          </a:p>
          <a:p>
            <a:pPr marL="469265" marR="5080" indent="-457200">
              <a:lnSpc>
                <a:spcPts val="3460"/>
              </a:lnSpc>
              <a:spcBef>
                <a:spcPts val="80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3200" dirty="0">
                <a:latin typeface="Arial MT"/>
                <a:cs typeface="Arial MT"/>
              </a:rPr>
              <a:t>“Do </a:t>
            </a:r>
            <a:r>
              <a:rPr sz="3200" spc="-25" dirty="0">
                <a:latin typeface="Arial MT"/>
                <a:cs typeface="Arial MT"/>
              </a:rPr>
              <a:t>to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others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10" dirty="0">
                <a:latin typeface="Arial MT"/>
                <a:cs typeface="Arial MT"/>
              </a:rPr>
              <a:t>as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you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spc="5" dirty="0">
                <a:latin typeface="Arial MT"/>
                <a:cs typeface="Arial MT"/>
              </a:rPr>
              <a:t>would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have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them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10" dirty="0">
                <a:latin typeface="Arial MT"/>
                <a:cs typeface="Arial MT"/>
              </a:rPr>
              <a:t>do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10" dirty="0">
                <a:latin typeface="Arial MT"/>
                <a:cs typeface="Arial MT"/>
              </a:rPr>
              <a:t>to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you”</a:t>
            </a:r>
          </a:p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sz="2150" spc="20" dirty="0">
                <a:latin typeface="Arial MT"/>
                <a:cs typeface="Arial MT"/>
              </a:rPr>
              <a:t>Jesus,</a:t>
            </a:r>
            <a:r>
              <a:rPr sz="2150" spc="-15" dirty="0">
                <a:latin typeface="Arial MT"/>
                <a:cs typeface="Arial MT"/>
              </a:rPr>
              <a:t> </a:t>
            </a:r>
            <a:r>
              <a:rPr sz="2150" spc="25" dirty="0">
                <a:latin typeface="Arial MT"/>
                <a:cs typeface="Arial MT"/>
              </a:rPr>
              <a:t>St.</a:t>
            </a:r>
            <a:r>
              <a:rPr sz="2150" spc="-15" dirty="0">
                <a:latin typeface="Arial MT"/>
                <a:cs typeface="Arial MT"/>
              </a:rPr>
              <a:t> </a:t>
            </a:r>
            <a:r>
              <a:rPr sz="2150" spc="10" dirty="0">
                <a:latin typeface="Arial MT"/>
                <a:cs typeface="Arial MT"/>
              </a:rPr>
              <a:t>Luke</a:t>
            </a:r>
            <a:r>
              <a:rPr sz="2150" spc="60" dirty="0">
                <a:latin typeface="Arial MT"/>
                <a:cs typeface="Arial MT"/>
              </a:rPr>
              <a:t> </a:t>
            </a:r>
            <a:r>
              <a:rPr sz="2150" dirty="0">
                <a:latin typeface="Arial MT"/>
                <a:cs typeface="Arial MT"/>
              </a:rPr>
              <a:t>6:</a:t>
            </a:r>
            <a:r>
              <a:rPr sz="2150" spc="60" dirty="0">
                <a:latin typeface="Arial MT"/>
                <a:cs typeface="Arial MT"/>
              </a:rPr>
              <a:t> </a:t>
            </a:r>
            <a:r>
              <a:rPr sz="2150" spc="5" dirty="0">
                <a:solidFill>
                  <a:srgbClr val="FFFFFF"/>
                </a:solidFill>
                <a:latin typeface="Arial MT"/>
                <a:cs typeface="Arial MT"/>
              </a:rPr>
              <a:t>31</a:t>
            </a:r>
            <a:endParaRPr sz="2150" dirty="0">
              <a:latin typeface="Arial MT"/>
              <a:cs typeface="Arial MT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E2A56A76-2CC8-4C87-6898-2B6BF3481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ATTITUDE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800100" y="1981200"/>
            <a:ext cx="7290352" cy="4052007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2750" spc="25" dirty="0">
                <a:latin typeface="Tahoma"/>
                <a:cs typeface="Tahoma"/>
              </a:rPr>
              <a:t>GENUINENESS</a:t>
            </a:r>
            <a:endParaRPr sz="2750" dirty="0">
              <a:latin typeface="Tahoma"/>
              <a:cs typeface="Tahoma"/>
            </a:endParaRPr>
          </a:p>
          <a:p>
            <a:pPr marL="469265" indent="-457200">
              <a:lnSpc>
                <a:spcPct val="150000"/>
              </a:lnSpc>
              <a:spcBef>
                <a:spcPts val="3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2750" spc="25" dirty="0">
                <a:latin typeface="Tahoma"/>
                <a:cs typeface="Tahoma"/>
              </a:rPr>
              <a:t>RESPECT</a:t>
            </a:r>
            <a:endParaRPr sz="2750" dirty="0">
              <a:latin typeface="Tahoma"/>
              <a:cs typeface="Tahoma"/>
            </a:endParaRPr>
          </a:p>
          <a:p>
            <a:pPr marL="469265" indent="-457200">
              <a:lnSpc>
                <a:spcPct val="150000"/>
              </a:lnSpc>
              <a:spcBef>
                <a:spcPts val="3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2750" spc="-5" dirty="0">
                <a:latin typeface="Tahoma"/>
                <a:cs typeface="Tahoma"/>
              </a:rPr>
              <a:t>EMPATHY</a:t>
            </a:r>
            <a:endParaRPr sz="2750" dirty="0">
              <a:latin typeface="Tahoma"/>
              <a:cs typeface="Tahoma"/>
            </a:endParaRPr>
          </a:p>
          <a:p>
            <a:pPr marL="469265" indent="-457200">
              <a:lnSpc>
                <a:spcPct val="150000"/>
              </a:lnSpc>
              <a:spcBef>
                <a:spcPts val="3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2750" spc="25" dirty="0">
                <a:latin typeface="Tahoma"/>
                <a:cs typeface="Tahoma"/>
              </a:rPr>
              <a:t>UNCONDITIONAL</a:t>
            </a:r>
            <a:r>
              <a:rPr sz="2750" spc="-20" dirty="0">
                <a:latin typeface="Tahoma"/>
                <a:cs typeface="Tahoma"/>
              </a:rPr>
              <a:t> </a:t>
            </a:r>
            <a:r>
              <a:rPr sz="2750" spc="25" dirty="0">
                <a:latin typeface="Tahoma"/>
                <a:cs typeface="Tahoma"/>
              </a:rPr>
              <a:t>POSITIVE </a:t>
            </a:r>
            <a:r>
              <a:rPr sz="2750" spc="30" dirty="0">
                <a:latin typeface="Tahoma"/>
                <a:cs typeface="Tahoma"/>
              </a:rPr>
              <a:t>REGARD</a:t>
            </a:r>
            <a:endParaRPr sz="2750" dirty="0">
              <a:latin typeface="Tahoma"/>
              <a:cs typeface="Tahoma"/>
            </a:endParaRPr>
          </a:p>
          <a:p>
            <a:pPr marL="469265" indent="-457200">
              <a:lnSpc>
                <a:spcPct val="150000"/>
              </a:lnSpc>
              <a:spcBef>
                <a:spcPts val="455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2750" dirty="0">
                <a:latin typeface="Tahoma"/>
                <a:cs typeface="Tahoma"/>
              </a:rPr>
              <a:t>CONFRONTATION</a:t>
            </a:r>
          </a:p>
          <a:p>
            <a:pPr marL="469265" indent="-457200">
              <a:lnSpc>
                <a:spcPct val="150000"/>
              </a:lnSpc>
              <a:spcBef>
                <a:spcPts val="38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sz="2750" spc="25" dirty="0">
                <a:latin typeface="Tahoma"/>
                <a:cs typeface="Tahoma"/>
              </a:rPr>
              <a:t>IMMEDIACY</a:t>
            </a:r>
            <a:endParaRPr sz="2750" dirty="0">
              <a:latin typeface="Tahoma"/>
              <a:cs typeface="Tahoma"/>
            </a:endParaRPr>
          </a:p>
        </p:txBody>
      </p:sp>
      <p:sp>
        <p:nvSpPr>
          <p:cNvPr id="20" name="Title 16">
            <a:extLst>
              <a:ext uri="{FF2B5EF4-FFF2-40B4-BE49-F238E27FC236}">
                <a16:creationId xmlns:a16="http://schemas.microsoft.com/office/drawing/2014/main" id="{370F7611-4787-4D72-2EAB-905C8F85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SKILLS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6">
            <a:extLst>
              <a:ext uri="{FF2B5EF4-FFF2-40B4-BE49-F238E27FC236}">
                <a16:creationId xmlns:a16="http://schemas.microsoft.com/office/drawing/2014/main" id="{6260B4A9-788F-61BE-798A-94DAB3E47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SKILLS</a:t>
            </a:r>
          </a:p>
        </p:txBody>
      </p:sp>
      <p:sp>
        <p:nvSpPr>
          <p:cNvPr id="25" name="object 17">
            <a:extLst>
              <a:ext uri="{FF2B5EF4-FFF2-40B4-BE49-F238E27FC236}">
                <a16:creationId xmlns:a16="http://schemas.microsoft.com/office/drawing/2014/main" id="{1BFF3503-D5F3-6104-C90C-78BCF3910094}"/>
              </a:ext>
            </a:extLst>
          </p:cNvPr>
          <p:cNvSpPr txBox="1"/>
          <p:nvPr/>
        </p:nvSpPr>
        <p:spPr>
          <a:xfrm>
            <a:off x="800100" y="1981200"/>
            <a:ext cx="7290352" cy="2705484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ACTIVE LISTENING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OBSERVATION OF SELF AND OTHERS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AWARENESS OF SELF OTHERS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EMOTIONAL INTELLIGENCE </a:t>
            </a:r>
            <a:endParaRPr sz="275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00100" y="2057400"/>
            <a:ext cx="8077200" cy="288437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065" marR="596265">
              <a:lnSpc>
                <a:spcPct val="130100"/>
              </a:lnSpc>
              <a:spcBef>
                <a:spcPts val="60"/>
              </a:spcBef>
              <a:buClr>
                <a:srgbClr val="FFFF99"/>
              </a:buClr>
              <a:buSzPct val="65625"/>
              <a:tabLst>
                <a:tab pos="355600" algn="l"/>
                <a:tab pos="356235" algn="l"/>
              </a:tabLst>
            </a:pPr>
            <a:r>
              <a:rPr sz="2800" spc="5" dirty="0">
                <a:latin typeface="Tahoma"/>
                <a:cs typeface="Tahoma"/>
              </a:rPr>
              <a:t>“The </a:t>
            </a:r>
            <a:r>
              <a:rPr sz="2800" spc="-10" dirty="0">
                <a:latin typeface="Tahoma"/>
                <a:cs typeface="Tahoma"/>
              </a:rPr>
              <a:t>capacity </a:t>
            </a:r>
            <a:r>
              <a:rPr sz="2800" spc="-20" dirty="0">
                <a:latin typeface="Tahoma"/>
                <a:cs typeface="Tahoma"/>
              </a:rPr>
              <a:t>for </a:t>
            </a:r>
            <a:r>
              <a:rPr sz="2800" dirty="0">
                <a:latin typeface="Tahoma"/>
                <a:cs typeface="Tahoma"/>
              </a:rPr>
              <a:t>recognizing our </a:t>
            </a:r>
            <a:r>
              <a:rPr sz="2800" spc="5" dirty="0">
                <a:latin typeface="Tahoma"/>
                <a:cs typeface="Tahoma"/>
              </a:rPr>
              <a:t>own 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feelings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and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those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others,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20" dirty="0">
                <a:latin typeface="Tahoma"/>
                <a:cs typeface="Tahoma"/>
              </a:rPr>
              <a:t>for 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motivating ourselves, </a:t>
            </a:r>
            <a:r>
              <a:rPr sz="2800" dirty="0">
                <a:latin typeface="Tahoma"/>
                <a:cs typeface="Tahoma"/>
              </a:rPr>
              <a:t>and </a:t>
            </a:r>
            <a:r>
              <a:rPr sz="2800" spc="-20" dirty="0">
                <a:latin typeface="Tahoma"/>
                <a:cs typeface="Tahoma"/>
              </a:rPr>
              <a:t>for </a:t>
            </a:r>
            <a:r>
              <a:rPr sz="2800" spc="-5" dirty="0">
                <a:latin typeface="Tahoma"/>
                <a:cs typeface="Tahoma"/>
              </a:rPr>
              <a:t>managing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emotions well </a:t>
            </a:r>
            <a:r>
              <a:rPr sz="2800" spc="10" dirty="0">
                <a:latin typeface="Tahoma"/>
                <a:cs typeface="Tahoma"/>
              </a:rPr>
              <a:t>in </a:t>
            </a:r>
            <a:r>
              <a:rPr sz="2800" spc="-5" dirty="0">
                <a:latin typeface="Tahoma"/>
                <a:cs typeface="Tahoma"/>
              </a:rPr>
              <a:t>ourselves </a:t>
            </a:r>
            <a:r>
              <a:rPr sz="2800" dirty="0">
                <a:latin typeface="Tahoma"/>
                <a:cs typeface="Tahoma"/>
              </a:rPr>
              <a:t>and </a:t>
            </a:r>
            <a:r>
              <a:rPr sz="2800" spc="10" dirty="0">
                <a:latin typeface="Tahoma"/>
                <a:cs typeface="Tahoma"/>
              </a:rPr>
              <a:t>in </a:t>
            </a:r>
            <a:r>
              <a:rPr sz="2800" dirty="0">
                <a:latin typeface="Tahoma"/>
                <a:cs typeface="Tahoma"/>
              </a:rPr>
              <a:t>our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25" dirty="0">
                <a:latin typeface="Tahoma"/>
                <a:cs typeface="Tahoma"/>
              </a:rPr>
              <a:t>relationships.”</a:t>
            </a:r>
            <a:endParaRPr sz="2800" dirty="0">
              <a:latin typeface="Tahoma"/>
              <a:cs typeface="Tahoma"/>
            </a:endParaRPr>
          </a:p>
          <a:p>
            <a:pPr marL="3900804">
              <a:lnSpc>
                <a:spcPct val="100000"/>
              </a:lnSpc>
              <a:spcBef>
                <a:spcPts val="1639"/>
              </a:spcBef>
            </a:pPr>
            <a:r>
              <a:rPr sz="2800" b="1" spc="-60" dirty="0">
                <a:latin typeface="Tahoma"/>
                <a:cs typeface="Tahoma"/>
              </a:rPr>
              <a:t>Daniel</a:t>
            </a:r>
            <a:r>
              <a:rPr sz="2800" b="1" spc="-55" dirty="0">
                <a:latin typeface="Tahoma"/>
                <a:cs typeface="Tahoma"/>
              </a:rPr>
              <a:t> </a:t>
            </a:r>
            <a:r>
              <a:rPr sz="2800" b="1" spc="-60" dirty="0">
                <a:latin typeface="Tahoma"/>
                <a:cs typeface="Tahoma"/>
              </a:rPr>
              <a:t>Goleman</a:t>
            </a:r>
            <a:r>
              <a:rPr sz="2800" b="1" spc="-20" dirty="0">
                <a:latin typeface="Tahoma"/>
                <a:cs typeface="Tahoma"/>
              </a:rPr>
              <a:t> </a:t>
            </a:r>
            <a:r>
              <a:rPr sz="2800" b="1" spc="-65" dirty="0">
                <a:latin typeface="Tahoma"/>
                <a:cs typeface="Tahoma"/>
              </a:rPr>
              <a:t>(1998)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15" name="Title 16">
            <a:extLst>
              <a:ext uri="{FF2B5EF4-FFF2-40B4-BE49-F238E27FC236}">
                <a16:creationId xmlns:a16="http://schemas.microsoft.com/office/drawing/2014/main" id="{604976D0-D7A5-9FB5-6EF6-75392008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EMOTIONAL INTELLIGENCE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idx="1"/>
          </p:nvPr>
        </p:nvSpPr>
        <p:spPr>
          <a:xfrm>
            <a:off x="609600" y="2057400"/>
            <a:ext cx="8854441" cy="2805383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5240" marR="387985" indent="0">
              <a:lnSpc>
                <a:spcPct val="130100"/>
              </a:lnSpc>
              <a:spcBef>
                <a:spcPts val="60"/>
              </a:spcBef>
              <a:buClr>
                <a:srgbClr val="FFFF99"/>
              </a:buClr>
              <a:buSzPct val="65625"/>
              <a:buNone/>
              <a:tabLst>
                <a:tab pos="359410" algn="l"/>
                <a:tab pos="360045" algn="l"/>
              </a:tabLst>
            </a:pPr>
            <a:r>
              <a:rPr sz="2800" dirty="0">
                <a:solidFill>
                  <a:schemeClr val="tx1"/>
                </a:solidFill>
              </a:rPr>
              <a:t>“Describes </a:t>
            </a:r>
            <a:r>
              <a:rPr sz="2800" spc="-5" dirty="0">
                <a:solidFill>
                  <a:schemeClr val="tx1"/>
                </a:solidFill>
              </a:rPr>
              <a:t>abilities </a:t>
            </a:r>
            <a:r>
              <a:rPr sz="2800" dirty="0">
                <a:solidFill>
                  <a:schemeClr val="tx1"/>
                </a:solidFill>
              </a:rPr>
              <a:t>distinct </a:t>
            </a:r>
            <a:r>
              <a:rPr sz="2800" spc="-15" dirty="0">
                <a:solidFill>
                  <a:schemeClr val="tx1"/>
                </a:solidFill>
              </a:rPr>
              <a:t>from, </a:t>
            </a:r>
            <a:r>
              <a:rPr sz="2800" spc="15" dirty="0">
                <a:solidFill>
                  <a:schemeClr val="tx1"/>
                </a:solidFill>
              </a:rPr>
              <a:t>but </a:t>
            </a:r>
            <a:r>
              <a:rPr sz="2800" spc="20" dirty="0">
                <a:solidFill>
                  <a:schemeClr val="tx1"/>
                </a:solidFill>
              </a:rPr>
              <a:t> </a:t>
            </a:r>
            <a:r>
              <a:rPr sz="2800" dirty="0">
                <a:solidFill>
                  <a:schemeClr val="tx1"/>
                </a:solidFill>
              </a:rPr>
              <a:t>complementary</a:t>
            </a:r>
            <a:r>
              <a:rPr sz="2800" spc="20" dirty="0">
                <a:solidFill>
                  <a:schemeClr val="tx1"/>
                </a:solidFill>
              </a:rPr>
              <a:t> </a:t>
            </a:r>
            <a:r>
              <a:rPr sz="2800" spc="-35" dirty="0">
                <a:solidFill>
                  <a:schemeClr val="tx1"/>
                </a:solidFill>
              </a:rPr>
              <a:t>to,</a:t>
            </a:r>
            <a:r>
              <a:rPr sz="2800" spc="45" dirty="0">
                <a:solidFill>
                  <a:schemeClr val="tx1"/>
                </a:solidFill>
              </a:rPr>
              <a:t> </a:t>
            </a:r>
            <a:r>
              <a:rPr sz="2800" spc="-5" dirty="0">
                <a:solidFill>
                  <a:schemeClr val="tx1"/>
                </a:solidFill>
              </a:rPr>
              <a:t>academic</a:t>
            </a:r>
            <a:r>
              <a:rPr sz="2800" spc="-10" dirty="0">
                <a:solidFill>
                  <a:schemeClr val="tx1"/>
                </a:solidFill>
              </a:rPr>
              <a:t> </a:t>
            </a:r>
            <a:r>
              <a:rPr sz="2800" dirty="0">
                <a:solidFill>
                  <a:schemeClr val="tx1"/>
                </a:solidFill>
              </a:rPr>
              <a:t>intelligence </a:t>
            </a:r>
            <a:r>
              <a:rPr sz="2800" spc="-985" dirty="0">
                <a:solidFill>
                  <a:schemeClr val="tx1"/>
                </a:solidFill>
              </a:rPr>
              <a:t> </a:t>
            </a:r>
            <a:r>
              <a:rPr sz="2800" spc="-5" dirty="0">
                <a:solidFill>
                  <a:schemeClr val="tx1"/>
                </a:solidFill>
              </a:rPr>
              <a:t>or</a:t>
            </a:r>
            <a:r>
              <a:rPr sz="2800" dirty="0">
                <a:solidFill>
                  <a:schemeClr val="tx1"/>
                </a:solidFill>
              </a:rPr>
              <a:t> the purely</a:t>
            </a:r>
            <a:r>
              <a:rPr sz="2800" spc="-60" dirty="0">
                <a:solidFill>
                  <a:schemeClr val="tx1"/>
                </a:solidFill>
              </a:rPr>
              <a:t> </a:t>
            </a:r>
            <a:r>
              <a:rPr sz="2800" dirty="0">
                <a:solidFill>
                  <a:schemeClr val="tx1"/>
                </a:solidFill>
              </a:rPr>
              <a:t>cognitive </a:t>
            </a:r>
            <a:r>
              <a:rPr sz="2800" spc="-5" dirty="0">
                <a:solidFill>
                  <a:schemeClr val="tx1"/>
                </a:solidFill>
              </a:rPr>
              <a:t>capacities</a:t>
            </a:r>
            <a:r>
              <a:rPr lang="en-AU" sz="2800" spc="-5" dirty="0">
                <a:solidFill>
                  <a:schemeClr val="tx1"/>
                </a:solidFill>
              </a:rPr>
              <a:t> </a:t>
            </a:r>
            <a:r>
              <a:rPr sz="2800" spc="-5" dirty="0">
                <a:solidFill>
                  <a:schemeClr val="tx1"/>
                </a:solidFill>
              </a:rPr>
              <a:t>measured</a:t>
            </a:r>
            <a:r>
              <a:rPr sz="2800" spc="-30" dirty="0">
                <a:solidFill>
                  <a:schemeClr val="tx1"/>
                </a:solidFill>
              </a:rPr>
              <a:t> </a:t>
            </a:r>
            <a:r>
              <a:rPr sz="2800" spc="20" dirty="0">
                <a:solidFill>
                  <a:schemeClr val="tx1"/>
                </a:solidFill>
              </a:rPr>
              <a:t>by</a:t>
            </a:r>
            <a:r>
              <a:rPr sz="2800" spc="-70" dirty="0">
                <a:solidFill>
                  <a:schemeClr val="tx1"/>
                </a:solidFill>
              </a:rPr>
              <a:t> </a:t>
            </a:r>
            <a:r>
              <a:rPr sz="2800" spc="5" dirty="0">
                <a:solidFill>
                  <a:schemeClr val="tx1"/>
                </a:solidFill>
              </a:rPr>
              <a:t>I.</a:t>
            </a:r>
            <a:r>
              <a:rPr sz="2800" spc="25" dirty="0">
                <a:solidFill>
                  <a:schemeClr val="tx1"/>
                </a:solidFill>
              </a:rPr>
              <a:t> </a:t>
            </a:r>
            <a:r>
              <a:rPr sz="2800" spc="-40" dirty="0">
                <a:solidFill>
                  <a:schemeClr val="tx1"/>
                </a:solidFill>
              </a:rPr>
              <a:t>Q.</a:t>
            </a:r>
            <a:r>
              <a:rPr sz="2800" spc="30" dirty="0">
                <a:solidFill>
                  <a:schemeClr val="tx1"/>
                </a:solidFill>
              </a:rPr>
              <a:t> </a:t>
            </a:r>
            <a:r>
              <a:rPr sz="2800" spc="-45" dirty="0">
                <a:solidFill>
                  <a:schemeClr val="tx1"/>
                </a:solidFill>
              </a:rPr>
              <a:t>tests.”</a:t>
            </a:r>
          </a:p>
          <a:p>
            <a:pPr marL="3175">
              <a:lnSpc>
                <a:spcPct val="100000"/>
              </a:lnSpc>
              <a:spcBef>
                <a:spcPts val="40"/>
              </a:spcBef>
            </a:pPr>
            <a:endParaRPr sz="2800" dirty="0">
              <a:solidFill>
                <a:schemeClr val="tx1"/>
              </a:solidFill>
            </a:endParaRPr>
          </a:p>
          <a:p>
            <a:pPr marL="4085590">
              <a:lnSpc>
                <a:spcPct val="100000"/>
              </a:lnSpc>
            </a:pPr>
            <a:r>
              <a:rPr sz="2800" b="1" spc="-65" dirty="0">
                <a:solidFill>
                  <a:schemeClr val="tx1"/>
                </a:solidFill>
                <a:latin typeface="Tahoma"/>
                <a:cs typeface="Tahoma"/>
              </a:rPr>
              <a:t>The</a:t>
            </a:r>
            <a:r>
              <a:rPr sz="2800" b="1" spc="-5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800" b="1" spc="-70" dirty="0">
                <a:solidFill>
                  <a:schemeClr val="tx1"/>
                </a:solidFill>
                <a:latin typeface="Tahoma"/>
                <a:cs typeface="Tahoma"/>
              </a:rPr>
              <a:t>Hay</a:t>
            </a:r>
            <a:r>
              <a:rPr sz="2800" b="1" spc="-7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800" b="1" spc="-65" dirty="0">
                <a:solidFill>
                  <a:schemeClr val="tx1"/>
                </a:solidFill>
                <a:latin typeface="Tahoma"/>
                <a:cs typeface="Tahoma"/>
              </a:rPr>
              <a:t>Group</a:t>
            </a:r>
            <a:r>
              <a:rPr sz="2800" b="1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sz="2800" b="1" spc="-65" dirty="0">
                <a:solidFill>
                  <a:schemeClr val="tx1"/>
                </a:solidFill>
                <a:latin typeface="Tahoma"/>
                <a:cs typeface="Tahoma"/>
              </a:rPr>
              <a:t>(2000)</a:t>
            </a:r>
            <a:endParaRPr sz="2800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Title 16">
            <a:extLst>
              <a:ext uri="{FF2B5EF4-FFF2-40B4-BE49-F238E27FC236}">
                <a16:creationId xmlns:a16="http://schemas.microsoft.com/office/drawing/2014/main" id="{7CD10D01-98C2-3F98-ADB1-D50AE0C1A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EMOTIONAL INTELLIGENCE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7">
            <a:extLst>
              <a:ext uri="{FF2B5EF4-FFF2-40B4-BE49-F238E27FC236}">
                <a16:creationId xmlns:a16="http://schemas.microsoft.com/office/drawing/2014/main" id="{63C41F3B-B7DD-80EA-98BA-6B51A47283C0}"/>
              </a:ext>
            </a:extLst>
          </p:cNvPr>
          <p:cNvSpPr txBox="1"/>
          <p:nvPr/>
        </p:nvSpPr>
        <p:spPr>
          <a:xfrm>
            <a:off x="800100" y="1981200"/>
            <a:ext cx="7048500" cy="3340273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Ordering, commanding, directing.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Warning threatening.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Teaching, Lecturing, giving logical arguments.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Judging, criticizing, disagreeing blaming. </a:t>
            </a:r>
            <a:endParaRPr sz="2750" dirty="0">
              <a:latin typeface="Tahoma"/>
              <a:cs typeface="Tahoma"/>
            </a:endParaRPr>
          </a:p>
        </p:txBody>
      </p:sp>
      <p:sp>
        <p:nvSpPr>
          <p:cNvPr id="29" name="Title 16">
            <a:extLst>
              <a:ext uri="{FF2B5EF4-FFF2-40B4-BE49-F238E27FC236}">
                <a16:creationId xmlns:a16="http://schemas.microsoft.com/office/drawing/2014/main" id="{89E46BD0-C80A-F8B6-1363-9322D8F3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COUNSELLORS SHOULD AVOID…</a:t>
            </a:r>
          </a:p>
        </p:txBody>
      </p:sp>
      <p:pic>
        <p:nvPicPr>
          <p:cNvPr id="32" name="Picture 31" descr="A green and red check mark and red x&#10;&#10;Description automatically generated">
            <a:extLst>
              <a:ext uri="{FF2B5EF4-FFF2-40B4-BE49-F238E27FC236}">
                <a16:creationId xmlns:a16="http://schemas.microsoft.com/office/drawing/2014/main" id="{DA572961-4564-6F46-3DB1-27FC2EEA96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94" r="13520"/>
          <a:stretch/>
        </p:blipFill>
        <p:spPr>
          <a:xfrm>
            <a:off x="8077200" y="1828800"/>
            <a:ext cx="864147" cy="1222157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CA616-2EB6-9A12-2C48-10B46ECF4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7">
            <a:extLst>
              <a:ext uri="{FF2B5EF4-FFF2-40B4-BE49-F238E27FC236}">
                <a16:creationId xmlns:a16="http://schemas.microsoft.com/office/drawing/2014/main" id="{5A6B5980-9455-F3B7-A573-5BEB7282B2F1}"/>
              </a:ext>
            </a:extLst>
          </p:cNvPr>
          <p:cNvSpPr txBox="1"/>
          <p:nvPr/>
        </p:nvSpPr>
        <p:spPr>
          <a:xfrm>
            <a:off x="800100" y="1981200"/>
            <a:ext cx="7658100" cy="3340273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Moralizing preaching, giving ‘should’ and ‘oughts’.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Advising, offerings solutions or suggestions.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Reassuring, sympathising, consoling.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Being sarcastic humouring. </a:t>
            </a:r>
          </a:p>
        </p:txBody>
      </p:sp>
      <p:sp>
        <p:nvSpPr>
          <p:cNvPr id="29" name="Title 16">
            <a:extLst>
              <a:ext uri="{FF2B5EF4-FFF2-40B4-BE49-F238E27FC236}">
                <a16:creationId xmlns:a16="http://schemas.microsoft.com/office/drawing/2014/main" id="{51430A14-D635-8386-2A98-AEE248C5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COUNSELLORS SHOULD AVOID…</a:t>
            </a:r>
          </a:p>
        </p:txBody>
      </p:sp>
      <p:pic>
        <p:nvPicPr>
          <p:cNvPr id="5" name="Picture 4" descr="A green and red check mark and red x&#10;&#10;Description automatically generated">
            <a:extLst>
              <a:ext uri="{FF2B5EF4-FFF2-40B4-BE49-F238E27FC236}">
                <a16:creationId xmlns:a16="http://schemas.microsoft.com/office/drawing/2014/main" id="{841D234E-EB5F-4C6C-0CBA-E24BE15DFE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94" r="13520"/>
          <a:stretch/>
        </p:blipFill>
        <p:spPr>
          <a:xfrm>
            <a:off x="8077200" y="1828800"/>
            <a:ext cx="864147" cy="122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418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A green and red check mark and red x&#10;&#10;Description automatically generated">
            <a:extLst>
              <a:ext uri="{FF2B5EF4-FFF2-40B4-BE49-F238E27FC236}">
                <a16:creationId xmlns:a16="http://schemas.microsoft.com/office/drawing/2014/main" id="{DB5CDFB0-A587-02F2-8DA6-F6F00E8A9F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8" r="54099" b="13986"/>
          <a:stretch/>
        </p:blipFill>
        <p:spPr>
          <a:xfrm>
            <a:off x="7656857" y="1752600"/>
            <a:ext cx="1374085" cy="990600"/>
          </a:xfrm>
          <a:prstGeom prst="rect">
            <a:avLst/>
          </a:prstGeom>
        </p:spPr>
      </p:pic>
      <p:sp>
        <p:nvSpPr>
          <p:cNvPr id="28" name="Title 16">
            <a:extLst>
              <a:ext uri="{FF2B5EF4-FFF2-40B4-BE49-F238E27FC236}">
                <a16:creationId xmlns:a16="http://schemas.microsoft.com/office/drawing/2014/main" id="{8FA64561-B4B0-B5D4-4EC6-575034B25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>
                <a:solidFill>
                  <a:schemeClr val="accent2"/>
                </a:solidFill>
                <a:latin typeface="+mn-lt"/>
              </a:rPr>
              <a:t>COUNSELLORS SHOUL</a:t>
            </a:r>
            <a:r>
              <a:rPr lang="en-AU">
                <a:solidFill>
                  <a:schemeClr val="accent2"/>
                </a:solidFill>
                <a:latin typeface="+mn-lt"/>
              </a:rPr>
              <a:t>D…</a:t>
            </a:r>
            <a:endParaRPr lang="en-AU" sz="44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1" name="object 17">
            <a:extLst>
              <a:ext uri="{FF2B5EF4-FFF2-40B4-BE49-F238E27FC236}">
                <a16:creationId xmlns:a16="http://schemas.microsoft.com/office/drawing/2014/main" id="{74A6B8D3-7077-4B01-83C0-1EF5019AA4AE}"/>
              </a:ext>
            </a:extLst>
          </p:cNvPr>
          <p:cNvSpPr txBox="1"/>
          <p:nvPr/>
        </p:nvSpPr>
        <p:spPr>
          <a:xfrm>
            <a:off x="800100" y="1981200"/>
            <a:ext cx="7658100" cy="194245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Provide encouraging and guidance.</a:t>
            </a:r>
          </a:p>
          <a:p>
            <a:pPr marL="469265" indent="-457200">
              <a:lnSpc>
                <a:spcPct val="150000"/>
              </a:lnSpc>
              <a:spcBef>
                <a:spcPts val="470"/>
              </a:spcBef>
              <a:buClr>
                <a:schemeClr val="accent2"/>
              </a:buClr>
              <a:buSzPct val="65454"/>
              <a:buFont typeface="Wingdings" panose="05000000000000000000" pitchFamily="2" charset="2"/>
              <a:buChar char="Ø"/>
              <a:tabLst>
                <a:tab pos="355600" algn="l"/>
                <a:tab pos="356235" algn="l"/>
              </a:tabLst>
            </a:pPr>
            <a:r>
              <a:rPr lang="en-AU" sz="2750" spc="25" dirty="0">
                <a:latin typeface="Tahoma"/>
                <a:cs typeface="Tahoma"/>
              </a:rPr>
              <a:t>Help people cope more effectively with the problems of living.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circle with black text&#10;&#10;Description automatically generated">
            <a:extLst>
              <a:ext uri="{FF2B5EF4-FFF2-40B4-BE49-F238E27FC236}">
                <a16:creationId xmlns:a16="http://schemas.microsoft.com/office/drawing/2014/main" id="{C40BDF8C-B656-D927-9EDD-48A22DE502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8" r="3234" b="-2"/>
          <a:stretch/>
        </p:blipFill>
        <p:spPr>
          <a:xfrm>
            <a:off x="482600" y="643467"/>
            <a:ext cx="8178799" cy="505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06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803082" y="2514600"/>
            <a:ext cx="7110730" cy="2087623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583565" marR="54610" indent="-571500">
              <a:lnSpc>
                <a:spcPct val="101699"/>
              </a:lnSpc>
              <a:spcBef>
                <a:spcPts val="65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3200" dirty="0">
                <a:cs typeface="Tahoma"/>
              </a:rPr>
              <a:t>By introspecting and </a:t>
            </a:r>
            <a:r>
              <a:rPr sz="3200" spc="5" dirty="0">
                <a:cs typeface="Tahoma"/>
              </a:rPr>
              <a:t>internalising </a:t>
            </a:r>
            <a:r>
              <a:rPr sz="3200" dirty="0">
                <a:cs typeface="Tahoma"/>
              </a:rPr>
              <a:t>the </a:t>
            </a:r>
            <a:r>
              <a:rPr sz="3200" spc="-985" dirty="0">
                <a:cs typeface="Tahoma"/>
              </a:rPr>
              <a:t> </a:t>
            </a:r>
            <a:r>
              <a:rPr sz="3200" dirty="0">
                <a:cs typeface="Tahoma"/>
              </a:rPr>
              <a:t>messages</a:t>
            </a:r>
            <a:endParaRPr lang="en-GB" sz="3200" dirty="0">
              <a:cs typeface="Tahoma"/>
            </a:endParaRPr>
          </a:p>
          <a:p>
            <a:pPr marL="583565" marR="5080" indent="-571500">
              <a:lnSpc>
                <a:spcPct val="100000"/>
              </a:lnSpc>
              <a:spcBef>
                <a:spcPts val="74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GB" sz="3200" dirty="0">
                <a:cs typeface="Tahoma"/>
              </a:rPr>
              <a:t>By</a:t>
            </a:r>
            <a:r>
              <a:rPr lang="en-GB" sz="3200" spc="10" dirty="0">
                <a:cs typeface="Tahoma"/>
              </a:rPr>
              <a:t> </a:t>
            </a:r>
            <a:r>
              <a:rPr lang="en-GB" sz="3200" dirty="0">
                <a:cs typeface="Tahoma"/>
              </a:rPr>
              <a:t>bonding/developing</a:t>
            </a:r>
            <a:r>
              <a:rPr lang="en-GB" sz="3200" spc="-10" dirty="0">
                <a:cs typeface="Tahoma"/>
              </a:rPr>
              <a:t> </a:t>
            </a:r>
            <a:r>
              <a:rPr lang="en-GB" sz="3200" spc="-5" dirty="0">
                <a:cs typeface="Tahoma"/>
              </a:rPr>
              <a:t>better</a:t>
            </a:r>
            <a:r>
              <a:rPr lang="en-GB" sz="3200" spc="5" dirty="0">
                <a:cs typeface="Tahoma"/>
              </a:rPr>
              <a:t> </a:t>
            </a:r>
            <a:r>
              <a:rPr lang="en-GB" sz="3200" spc="-20" dirty="0">
                <a:cs typeface="Tahoma"/>
              </a:rPr>
              <a:t>rapport </a:t>
            </a:r>
            <a:r>
              <a:rPr lang="en-GB" sz="3200" spc="-985" dirty="0">
                <a:cs typeface="Tahoma"/>
              </a:rPr>
              <a:t> </a:t>
            </a:r>
            <a:r>
              <a:rPr lang="en-GB" sz="3200" spc="5" dirty="0">
                <a:cs typeface="Tahoma"/>
              </a:rPr>
              <a:t>with</a:t>
            </a:r>
            <a:r>
              <a:rPr lang="en-GB" sz="3200" spc="-25" dirty="0">
                <a:cs typeface="Tahoma"/>
              </a:rPr>
              <a:t> </a:t>
            </a:r>
            <a:r>
              <a:rPr lang="en-GB" sz="3200" dirty="0">
                <a:cs typeface="Tahoma"/>
              </a:rPr>
              <a:t>the</a:t>
            </a:r>
            <a:r>
              <a:rPr lang="en-GB" sz="3200" spc="5" dirty="0">
                <a:cs typeface="Tahoma"/>
              </a:rPr>
              <a:t> students</a:t>
            </a:r>
            <a:endParaRPr lang="en-GB" sz="3200" dirty="0">
              <a:cs typeface="Tahoma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F8531638-97A5-EFF9-D644-B10C9FD11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How do you plan to use what you have learn?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066800" y="2362200"/>
            <a:ext cx="3291204" cy="1207770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10"/>
              </a:spcBef>
              <a:buClr>
                <a:schemeClr val="accent2"/>
              </a:buClr>
              <a:buSzPct val="6562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3200" dirty="0">
                <a:cs typeface="Tahoma"/>
              </a:rPr>
              <a:t>Every</a:t>
            </a:r>
            <a:r>
              <a:rPr sz="3200" spc="-20" dirty="0">
                <a:cs typeface="Tahoma"/>
              </a:rPr>
              <a:t> </a:t>
            </a:r>
            <a:r>
              <a:rPr sz="3200" dirty="0">
                <a:cs typeface="Tahoma"/>
              </a:rPr>
              <a:t>single</a:t>
            </a:r>
            <a:r>
              <a:rPr sz="3200" spc="-35" dirty="0">
                <a:cs typeface="Tahoma"/>
              </a:rPr>
              <a:t> </a:t>
            </a:r>
            <a:r>
              <a:rPr sz="3200" spc="-20" dirty="0">
                <a:cs typeface="Tahoma"/>
              </a:rPr>
              <a:t>day</a:t>
            </a:r>
            <a:endParaRPr sz="3200" dirty="0"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815"/>
              </a:spcBef>
              <a:buClr>
                <a:schemeClr val="accent2"/>
              </a:buClr>
              <a:buSzPct val="65625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3200" spc="-5" dirty="0">
                <a:cs typeface="Tahoma"/>
              </a:rPr>
              <a:t>Everywhere</a:t>
            </a:r>
            <a:endParaRPr sz="3200" dirty="0">
              <a:cs typeface="Tahoma"/>
            </a:endParaRPr>
          </a:p>
        </p:txBody>
      </p:sp>
      <p:sp>
        <p:nvSpPr>
          <p:cNvPr id="14" name="Title 16">
            <a:extLst>
              <a:ext uri="{FF2B5EF4-FFF2-40B4-BE49-F238E27FC236}">
                <a16:creationId xmlns:a16="http://schemas.microsoft.com/office/drawing/2014/main" id="{CAE43231-06D7-9FE9-7446-9DAFF3743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When and where will you use what have learned?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846151" y="2057400"/>
            <a:ext cx="7953292" cy="400750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69265" marR="1499870" indent="-457200">
              <a:lnSpc>
                <a:spcPct val="100400"/>
              </a:lnSpc>
              <a:spcBef>
                <a:spcPts val="11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5" dirty="0">
                <a:latin typeface="Tahoma"/>
                <a:cs typeface="Tahoma"/>
              </a:rPr>
              <a:t>Helping</a:t>
            </a:r>
            <a:r>
              <a:rPr sz="2800" spc="-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people </a:t>
            </a:r>
            <a:r>
              <a:rPr sz="2800" spc="-5" dirty="0">
                <a:latin typeface="Tahoma"/>
                <a:cs typeface="Tahoma"/>
              </a:rPr>
              <a:t>solve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their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own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problems </a:t>
            </a:r>
            <a:r>
              <a:rPr sz="2800" spc="-5" dirty="0">
                <a:latin typeface="Tahoma"/>
                <a:cs typeface="Tahoma"/>
              </a:rPr>
              <a:t>through providing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encouragement, support, and </a:t>
            </a:r>
            <a:r>
              <a:rPr sz="2800" dirty="0">
                <a:latin typeface="Tahoma"/>
                <a:cs typeface="Tahoma"/>
              </a:rPr>
              <a:t> challenge.</a:t>
            </a:r>
            <a:endParaRPr lang="en-AU" sz="2800" dirty="0">
              <a:latin typeface="Tahoma"/>
              <a:cs typeface="Tahoma"/>
            </a:endParaRPr>
          </a:p>
          <a:p>
            <a:pPr marL="469265" marR="1499870" indent="-457200">
              <a:lnSpc>
                <a:spcPct val="100400"/>
              </a:lnSpc>
              <a:spcBef>
                <a:spcPts val="11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endParaRPr sz="2800" dirty="0">
              <a:latin typeface="Tahoma"/>
              <a:cs typeface="Tahoma"/>
            </a:endParaRPr>
          </a:p>
          <a:p>
            <a:pPr marL="469265" indent="-457200">
              <a:lnSpc>
                <a:spcPct val="100000"/>
              </a:lnSpc>
              <a:spcBef>
                <a:spcPts val="74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dirty="0">
                <a:latin typeface="Tahoma"/>
                <a:cs typeface="Tahoma"/>
              </a:rPr>
              <a:t>Phenomenological-</a:t>
            </a:r>
            <a:r>
              <a:rPr sz="2800" spc="-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rather</a:t>
            </a:r>
            <a:r>
              <a:rPr sz="2800" spc="-70" dirty="0">
                <a:latin typeface="Tahoma"/>
                <a:cs typeface="Tahoma"/>
              </a:rPr>
              <a:t> </a:t>
            </a:r>
            <a:r>
              <a:rPr sz="2800" spc="10" dirty="0">
                <a:latin typeface="Tahoma"/>
                <a:cs typeface="Tahoma"/>
              </a:rPr>
              <a:t>than</a:t>
            </a:r>
            <a:endParaRPr sz="2800" dirty="0">
              <a:latin typeface="Tahoma"/>
              <a:cs typeface="Tahoma"/>
            </a:endParaRPr>
          </a:p>
          <a:p>
            <a:pPr marL="355600" marR="5080">
              <a:lnSpc>
                <a:spcPct val="100000"/>
              </a:lnSpc>
              <a:spcBef>
                <a:spcPts val="70"/>
              </a:spcBef>
              <a:buClr>
                <a:schemeClr val="accent2"/>
              </a:buClr>
            </a:pPr>
            <a:r>
              <a:rPr lang="en-AU" sz="280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assuming </a:t>
            </a:r>
            <a:r>
              <a:rPr sz="2800" spc="-20" dirty="0">
                <a:latin typeface="Tahoma"/>
                <a:cs typeface="Tahoma"/>
              </a:rPr>
              <a:t>we </a:t>
            </a:r>
            <a:r>
              <a:rPr sz="2800" spc="15" dirty="0">
                <a:latin typeface="Tahoma"/>
                <a:cs typeface="Tahoma"/>
              </a:rPr>
              <a:t>know </a:t>
            </a:r>
            <a:r>
              <a:rPr sz="2800" dirty="0">
                <a:latin typeface="Tahoma"/>
                <a:cs typeface="Tahoma"/>
              </a:rPr>
              <a:t>clients’ feeling and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lang="en-AU" sz="2800" spc="5" dirty="0">
                <a:latin typeface="Tahoma"/>
                <a:cs typeface="Tahoma"/>
              </a:rPr>
              <a:t>    </a:t>
            </a:r>
            <a:r>
              <a:rPr sz="2800" dirty="0">
                <a:latin typeface="Tahoma"/>
                <a:cs typeface="Tahoma"/>
              </a:rPr>
              <a:t>thoughts,</a:t>
            </a:r>
            <a:r>
              <a:rPr sz="2800" spc="-40" dirty="0">
                <a:latin typeface="Tahoma"/>
                <a:cs typeface="Tahoma"/>
              </a:rPr>
              <a:t> </a:t>
            </a:r>
            <a:r>
              <a:rPr sz="2800" spc="15" dirty="0">
                <a:latin typeface="Tahoma"/>
                <a:cs typeface="Tahoma"/>
              </a:rPr>
              <a:t>we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strive </a:t>
            </a:r>
            <a:r>
              <a:rPr sz="2800" spc="30" dirty="0">
                <a:latin typeface="Tahoma"/>
                <a:cs typeface="Tahoma"/>
              </a:rPr>
              <a:t>to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understand</a:t>
            </a:r>
            <a:r>
              <a:rPr sz="2800" spc="-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their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lang="en-AU" sz="2800" spc="-98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subjective</a:t>
            </a:r>
            <a:r>
              <a:rPr sz="2800" spc="-10" dirty="0">
                <a:latin typeface="Tahoma"/>
                <a:cs typeface="Tahoma"/>
              </a:rPr>
              <a:t> world.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20" name="Title 16">
            <a:extLst>
              <a:ext uri="{FF2B5EF4-FFF2-40B4-BE49-F238E27FC236}">
                <a16:creationId xmlns:a16="http://schemas.microsoft.com/office/drawing/2014/main" id="{6317EA0F-3E44-8242-E1F1-9764933B4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95475" y="352361"/>
            <a:ext cx="5538851" cy="124301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045400" y="2736077"/>
            <a:ext cx="7239000" cy="238456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120600"/>
              </a:lnSpc>
              <a:spcBef>
                <a:spcPts val="114"/>
              </a:spcBef>
            </a:pPr>
            <a:r>
              <a:rPr sz="3200" spc="20" dirty="0">
                <a:cs typeface="Tahoma"/>
              </a:rPr>
              <a:t>An </a:t>
            </a:r>
            <a:r>
              <a:rPr sz="3200" spc="-5" dirty="0">
                <a:cs typeface="Tahoma"/>
              </a:rPr>
              <a:t>activity engaged </a:t>
            </a:r>
            <a:r>
              <a:rPr sz="3200" spc="15" dirty="0">
                <a:cs typeface="Tahoma"/>
              </a:rPr>
              <a:t>in </a:t>
            </a:r>
            <a:r>
              <a:rPr sz="3200" spc="-5" dirty="0">
                <a:cs typeface="Tahoma"/>
              </a:rPr>
              <a:t>deliberately </a:t>
            </a:r>
            <a:r>
              <a:rPr sz="3200" spc="5" dirty="0">
                <a:cs typeface="Tahoma"/>
              </a:rPr>
              <a:t>with </a:t>
            </a:r>
            <a:r>
              <a:rPr sz="3200" spc="-985" dirty="0">
                <a:cs typeface="Tahoma"/>
              </a:rPr>
              <a:t> </a:t>
            </a:r>
            <a:r>
              <a:rPr sz="3200" spc="15" dirty="0">
                <a:cs typeface="Tahoma"/>
              </a:rPr>
              <a:t>a</a:t>
            </a:r>
            <a:r>
              <a:rPr sz="3200" spc="-5" dirty="0">
                <a:cs typeface="Tahoma"/>
              </a:rPr>
              <a:t> </a:t>
            </a:r>
            <a:r>
              <a:rPr sz="3200" spc="-10" dirty="0">
                <a:cs typeface="Tahoma"/>
              </a:rPr>
              <a:t>clear</a:t>
            </a:r>
            <a:r>
              <a:rPr sz="3200" spc="5" dirty="0">
                <a:cs typeface="Tahoma"/>
              </a:rPr>
              <a:t> </a:t>
            </a:r>
            <a:r>
              <a:rPr sz="3200" spc="-5" dirty="0">
                <a:cs typeface="Tahoma"/>
              </a:rPr>
              <a:t>intention</a:t>
            </a:r>
            <a:r>
              <a:rPr sz="3200" spc="45" dirty="0">
                <a:cs typeface="Tahoma"/>
              </a:rPr>
              <a:t> </a:t>
            </a:r>
            <a:r>
              <a:rPr sz="3200" dirty="0">
                <a:cs typeface="Tahoma"/>
              </a:rPr>
              <a:t>and</a:t>
            </a:r>
            <a:r>
              <a:rPr sz="3200" spc="-25" dirty="0">
                <a:cs typeface="Tahoma"/>
              </a:rPr>
              <a:t> </a:t>
            </a:r>
            <a:r>
              <a:rPr sz="3200" spc="-10" dirty="0">
                <a:cs typeface="Tahoma"/>
              </a:rPr>
              <a:t>operating </a:t>
            </a:r>
            <a:r>
              <a:rPr sz="3200" spc="-5" dirty="0">
                <a:cs typeface="Tahoma"/>
              </a:rPr>
              <a:t> according </a:t>
            </a:r>
            <a:r>
              <a:rPr sz="3200" spc="30" dirty="0">
                <a:cs typeface="Tahoma"/>
              </a:rPr>
              <a:t>to </a:t>
            </a:r>
            <a:r>
              <a:rPr sz="3200" spc="10" dirty="0">
                <a:cs typeface="Tahoma"/>
              </a:rPr>
              <a:t>a </a:t>
            </a:r>
            <a:r>
              <a:rPr sz="3200" spc="-10" dirty="0">
                <a:cs typeface="Tahoma"/>
              </a:rPr>
              <a:t>clearly </a:t>
            </a:r>
            <a:r>
              <a:rPr sz="3200" dirty="0">
                <a:cs typeface="Tahoma"/>
              </a:rPr>
              <a:t>defined </a:t>
            </a:r>
            <a:r>
              <a:rPr sz="3200" spc="-10" dirty="0">
                <a:cs typeface="Tahoma"/>
              </a:rPr>
              <a:t>set </a:t>
            </a:r>
            <a:r>
              <a:rPr sz="3200" spc="-5" dirty="0">
                <a:cs typeface="Tahoma"/>
              </a:rPr>
              <a:t>of </a:t>
            </a:r>
            <a:r>
              <a:rPr sz="3200" dirty="0">
                <a:cs typeface="Tahoma"/>
              </a:rPr>
              <a:t> </a:t>
            </a:r>
            <a:r>
              <a:rPr sz="3200" spc="5" dirty="0">
                <a:cs typeface="Tahoma"/>
              </a:rPr>
              <a:t>rules.</a:t>
            </a:r>
            <a:endParaRPr sz="3200" dirty="0">
              <a:cs typeface="Tahoma"/>
            </a:endParaRPr>
          </a:p>
          <a:p>
            <a:pPr marL="4843780">
              <a:lnSpc>
                <a:spcPct val="100000"/>
              </a:lnSpc>
              <a:spcBef>
                <a:spcPts val="740"/>
              </a:spcBef>
            </a:pPr>
            <a:r>
              <a:rPr lang="en-AU" sz="3200" spc="-15" dirty="0">
                <a:cs typeface="Tahoma"/>
              </a:rPr>
              <a:t>         -</a:t>
            </a:r>
            <a:r>
              <a:rPr sz="3200" spc="-15" dirty="0">
                <a:cs typeface="Tahoma"/>
              </a:rPr>
              <a:t>Palmer</a:t>
            </a:r>
            <a:endParaRPr sz="3200" dirty="0">
              <a:cs typeface="Tahoma"/>
            </a:endParaRPr>
          </a:p>
        </p:txBody>
      </p:sp>
      <p:sp>
        <p:nvSpPr>
          <p:cNvPr id="13" name="Title 16">
            <a:extLst>
              <a:ext uri="{FF2B5EF4-FFF2-40B4-BE49-F238E27FC236}">
                <a16:creationId xmlns:a16="http://schemas.microsoft.com/office/drawing/2014/main" id="{B3E100D7-3071-20FD-B581-C5C710E05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Counselling Is…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822960" y="2667000"/>
            <a:ext cx="7635240" cy="2317814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3825" marR="5080" indent="-111125">
              <a:lnSpc>
                <a:spcPct val="112300"/>
              </a:lnSpc>
              <a:spcBef>
                <a:spcPts val="65"/>
              </a:spcBef>
            </a:pPr>
            <a:r>
              <a:rPr sz="2800" spc="30" dirty="0">
                <a:cs typeface="Tahoma"/>
              </a:rPr>
              <a:t>WHEN</a:t>
            </a:r>
            <a:r>
              <a:rPr sz="2800" spc="45" dirty="0">
                <a:cs typeface="Tahoma"/>
              </a:rPr>
              <a:t> </a:t>
            </a:r>
            <a:r>
              <a:rPr sz="2800" spc="15" dirty="0">
                <a:cs typeface="Tahoma"/>
              </a:rPr>
              <a:t>A</a:t>
            </a:r>
            <a:r>
              <a:rPr sz="2800" spc="10" dirty="0">
                <a:cs typeface="Tahoma"/>
              </a:rPr>
              <a:t> </a:t>
            </a:r>
            <a:r>
              <a:rPr sz="2800" spc="15" dirty="0">
                <a:cs typeface="Tahoma"/>
              </a:rPr>
              <a:t>PERSON</a:t>
            </a:r>
            <a:r>
              <a:rPr sz="2800" spc="45" dirty="0">
                <a:cs typeface="Tahoma"/>
              </a:rPr>
              <a:t> </a:t>
            </a:r>
            <a:r>
              <a:rPr sz="2800" spc="30" dirty="0">
                <a:cs typeface="Tahoma"/>
              </a:rPr>
              <a:t>OFFERS</a:t>
            </a:r>
            <a:r>
              <a:rPr sz="2800" spc="-20" dirty="0">
                <a:cs typeface="Tahoma"/>
              </a:rPr>
              <a:t> </a:t>
            </a:r>
            <a:r>
              <a:rPr sz="2800" spc="5" dirty="0">
                <a:cs typeface="Tahoma"/>
              </a:rPr>
              <a:t>OR</a:t>
            </a:r>
            <a:r>
              <a:rPr sz="2800" spc="25" dirty="0">
                <a:cs typeface="Tahoma"/>
              </a:rPr>
              <a:t> </a:t>
            </a:r>
            <a:r>
              <a:rPr sz="2800" spc="30" dirty="0">
                <a:cs typeface="Tahoma"/>
              </a:rPr>
              <a:t>AGREES </a:t>
            </a:r>
            <a:r>
              <a:rPr sz="2800" spc="-840" dirty="0">
                <a:cs typeface="Tahoma"/>
              </a:rPr>
              <a:t> </a:t>
            </a:r>
            <a:r>
              <a:rPr sz="2800" dirty="0">
                <a:cs typeface="Tahoma"/>
              </a:rPr>
              <a:t>EXPLICITLY</a:t>
            </a:r>
            <a:r>
              <a:rPr sz="2800" spc="10" dirty="0">
                <a:cs typeface="Tahoma"/>
              </a:rPr>
              <a:t> </a:t>
            </a:r>
            <a:r>
              <a:rPr sz="2800" spc="-10" dirty="0">
                <a:cs typeface="Tahoma"/>
              </a:rPr>
              <a:t>TO</a:t>
            </a:r>
            <a:r>
              <a:rPr lang="en-AU" sz="2800" spc="25" dirty="0">
                <a:cs typeface="Tahoma"/>
              </a:rPr>
              <a:t> </a:t>
            </a:r>
            <a:r>
              <a:rPr sz="2800" spc="15" dirty="0">
                <a:cs typeface="Tahoma"/>
              </a:rPr>
              <a:t>OFFER</a:t>
            </a:r>
            <a:r>
              <a:rPr sz="2800" spc="40" dirty="0">
                <a:cs typeface="Tahoma"/>
              </a:rPr>
              <a:t> </a:t>
            </a:r>
            <a:r>
              <a:rPr sz="2800" spc="30" dirty="0">
                <a:cs typeface="Tahoma"/>
              </a:rPr>
              <a:t>TIME, </a:t>
            </a:r>
            <a:r>
              <a:rPr sz="2800" spc="35" dirty="0">
                <a:cs typeface="Tahoma"/>
              </a:rPr>
              <a:t> </a:t>
            </a:r>
            <a:r>
              <a:rPr sz="2800" spc="-10" dirty="0">
                <a:cs typeface="Tahoma"/>
              </a:rPr>
              <a:t>ATTENTION</a:t>
            </a:r>
            <a:r>
              <a:rPr sz="2800" spc="50" dirty="0">
                <a:cs typeface="Tahoma"/>
              </a:rPr>
              <a:t> </a:t>
            </a:r>
            <a:r>
              <a:rPr sz="2800" spc="5" dirty="0">
                <a:cs typeface="Tahoma"/>
              </a:rPr>
              <a:t>,</a:t>
            </a:r>
            <a:r>
              <a:rPr sz="2800" spc="20" dirty="0">
                <a:cs typeface="Tahoma"/>
              </a:rPr>
              <a:t> </a:t>
            </a:r>
            <a:r>
              <a:rPr sz="2800" spc="15" dirty="0">
                <a:cs typeface="Tahoma"/>
              </a:rPr>
              <a:t>AND</a:t>
            </a:r>
            <a:r>
              <a:rPr sz="2800" spc="25" dirty="0">
                <a:cs typeface="Tahoma"/>
              </a:rPr>
              <a:t> RESPECT</a:t>
            </a:r>
            <a:r>
              <a:rPr sz="2800" spc="60" dirty="0">
                <a:cs typeface="Tahoma"/>
              </a:rPr>
              <a:t> </a:t>
            </a:r>
            <a:r>
              <a:rPr sz="2800" spc="-10" dirty="0">
                <a:cs typeface="Tahoma"/>
              </a:rPr>
              <a:t>TO </a:t>
            </a:r>
            <a:r>
              <a:rPr sz="2800" spc="-5" dirty="0">
                <a:cs typeface="Tahoma"/>
              </a:rPr>
              <a:t> </a:t>
            </a:r>
            <a:r>
              <a:rPr sz="2800" spc="20" dirty="0">
                <a:cs typeface="Tahoma"/>
              </a:rPr>
              <a:t>ANOTHER</a:t>
            </a:r>
            <a:r>
              <a:rPr sz="2800" spc="25" dirty="0">
                <a:cs typeface="Tahoma"/>
              </a:rPr>
              <a:t> </a:t>
            </a:r>
            <a:r>
              <a:rPr sz="2800" spc="15" dirty="0">
                <a:cs typeface="Tahoma"/>
              </a:rPr>
              <a:t>PERSON</a:t>
            </a:r>
            <a:r>
              <a:rPr sz="2800" spc="45" dirty="0">
                <a:cs typeface="Tahoma"/>
              </a:rPr>
              <a:t> </a:t>
            </a:r>
            <a:r>
              <a:rPr sz="2800" spc="5" dirty="0">
                <a:cs typeface="Tahoma"/>
              </a:rPr>
              <a:t>OR</a:t>
            </a:r>
            <a:r>
              <a:rPr sz="2800" spc="25" dirty="0">
                <a:cs typeface="Tahoma"/>
              </a:rPr>
              <a:t> </a:t>
            </a:r>
            <a:r>
              <a:rPr sz="2800" spc="30" dirty="0">
                <a:cs typeface="Tahoma"/>
              </a:rPr>
              <a:t>PERSONS…</a:t>
            </a:r>
            <a:endParaRPr sz="2800" dirty="0"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 dirty="0">
              <a:cs typeface="Tahoma"/>
            </a:endParaRPr>
          </a:p>
          <a:p>
            <a:pPr marL="3683635">
              <a:lnSpc>
                <a:spcPct val="100000"/>
              </a:lnSpc>
              <a:spcBef>
                <a:spcPts val="5"/>
              </a:spcBef>
              <a:tabLst>
                <a:tab pos="4683125" algn="l"/>
              </a:tabLst>
            </a:pPr>
            <a:r>
              <a:rPr lang="en-AU" sz="2800" spc="25" dirty="0">
                <a:cs typeface="Tahoma"/>
              </a:rPr>
              <a:t>                    </a:t>
            </a:r>
            <a:r>
              <a:rPr sz="2800" spc="25" dirty="0">
                <a:cs typeface="Tahoma"/>
              </a:rPr>
              <a:t>(BAC</a:t>
            </a:r>
            <a:r>
              <a:rPr lang="en-AU" sz="2800" spc="25" dirty="0">
                <a:cs typeface="Tahoma"/>
              </a:rPr>
              <a:t> </a:t>
            </a:r>
            <a:r>
              <a:rPr sz="2800" spc="5" dirty="0">
                <a:cs typeface="Tahoma"/>
              </a:rPr>
              <a:t>1985:1)</a:t>
            </a:r>
            <a:endParaRPr sz="2800" dirty="0">
              <a:cs typeface="Tahoma"/>
            </a:endParaRPr>
          </a:p>
        </p:txBody>
      </p:sp>
      <p:sp>
        <p:nvSpPr>
          <p:cNvPr id="13" name="Title 16">
            <a:extLst>
              <a:ext uri="{FF2B5EF4-FFF2-40B4-BE49-F238E27FC236}">
                <a16:creationId xmlns:a16="http://schemas.microsoft.com/office/drawing/2014/main" id="{29563B49-376E-221B-BE48-F2ED18E0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Counselling Is…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907415" y="1905000"/>
            <a:ext cx="7459345" cy="4232184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9265" marR="306705" indent="-457200">
              <a:lnSpc>
                <a:spcPct val="101699"/>
              </a:lnSpc>
              <a:spcBef>
                <a:spcPts val="65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lang="en-AU" sz="2800" spc="5" dirty="0">
                <a:ea typeface="Tahoma" panose="020B0604030504040204" pitchFamily="34" charset="0"/>
                <a:cs typeface="Tahoma" panose="020B0604030504040204" pitchFamily="34" charset="0"/>
              </a:rPr>
              <a:t>Counsellors listen to </a:t>
            </a:r>
            <a:r>
              <a:rPr sz="2800" spc="5" dirty="0"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  <a:r>
              <a:rPr sz="2800" spc="-4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dirty="0">
                <a:ea typeface="Tahoma" panose="020B0604030504040204" pitchFamily="34" charset="0"/>
                <a:cs typeface="Tahoma" panose="020B0604030504040204" pitchFamily="34" charset="0"/>
              </a:rPr>
              <a:t>problems </a:t>
            </a:r>
            <a:r>
              <a:rPr sz="2800" spc="-98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dirty="0"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2800" spc="-2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5" dirty="0">
                <a:ea typeface="Tahoma" panose="020B0604030504040204" pitchFamily="34" charset="0"/>
                <a:cs typeface="Tahoma" panose="020B0604030504040204" pitchFamily="34" charset="0"/>
              </a:rPr>
              <a:t>then</a:t>
            </a:r>
            <a:r>
              <a:rPr sz="2800" spc="-3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5" dirty="0">
                <a:ea typeface="Tahoma" panose="020B0604030504040204" pitchFamily="34" charset="0"/>
                <a:cs typeface="Tahoma" panose="020B0604030504040204" pitchFamily="34" charset="0"/>
              </a:rPr>
              <a:t>give</a:t>
            </a:r>
            <a:r>
              <a:rPr sz="2800" spc="-7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10" dirty="0">
                <a:ea typeface="Tahoma" panose="020B0604030504040204" pitchFamily="34" charset="0"/>
                <a:cs typeface="Tahoma" panose="020B0604030504040204" pitchFamily="34" charset="0"/>
              </a:rPr>
              <a:t>them</a:t>
            </a:r>
            <a:r>
              <a:rPr sz="2800" spc="-3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5" dirty="0">
                <a:ea typeface="Tahoma" panose="020B0604030504040204" pitchFamily="34" charset="0"/>
                <a:cs typeface="Tahoma" panose="020B0604030504040204" pitchFamily="34" charset="0"/>
              </a:rPr>
              <a:t>sound</a:t>
            </a:r>
            <a:r>
              <a:rPr sz="2800" spc="-2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advice.</a:t>
            </a:r>
            <a:endParaRPr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9265" marR="289560" indent="-457200">
              <a:lnSpc>
                <a:spcPct val="100000"/>
              </a:lnSpc>
              <a:spcBef>
                <a:spcPts val="74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10" dirty="0"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more </a:t>
            </a:r>
            <a:r>
              <a:rPr sz="2800" dirty="0">
                <a:ea typeface="Tahoma" panose="020B0604030504040204" pitchFamily="34" charset="0"/>
                <a:cs typeface="Tahoma" panose="020B0604030504040204" pitchFamily="34" charset="0"/>
              </a:rPr>
              <a:t>questions </a:t>
            </a:r>
            <a:r>
              <a:rPr sz="2800" spc="15" dirty="0">
                <a:ea typeface="Tahoma" panose="020B0604030504040204" pitchFamily="34" charset="0"/>
                <a:cs typeface="Tahoma" panose="020B0604030504040204" pitchFamily="34" charset="0"/>
              </a:rPr>
              <a:t>we </a:t>
            </a:r>
            <a:r>
              <a:rPr sz="2800" spc="-15" dirty="0">
                <a:ea typeface="Tahoma" panose="020B0604030504040204" pitchFamily="34" charset="0"/>
                <a:cs typeface="Tahoma" panose="020B0604030504040204" pitchFamily="34" charset="0"/>
              </a:rPr>
              <a:t>ask, </a:t>
            </a:r>
            <a:r>
              <a:rPr sz="2800" dirty="0"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sz="2800" spc="-10" dirty="0">
                <a:ea typeface="Tahoma" panose="020B0604030504040204" pitchFamily="34" charset="0"/>
                <a:cs typeface="Tahoma" panose="020B0604030504040204" pitchFamily="34" charset="0"/>
              </a:rPr>
              <a:t>more </a:t>
            </a:r>
            <a:r>
              <a:rPr sz="2800" spc="-99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information</a:t>
            </a:r>
            <a:r>
              <a:rPr sz="2800" spc="-3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15" dirty="0"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sz="28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will</a:t>
            </a:r>
            <a:r>
              <a:rPr sz="2800" spc="-2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obtain.</a:t>
            </a:r>
            <a:endParaRPr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9265" marR="5080" indent="-457200">
              <a:lnSpc>
                <a:spcPct val="100000"/>
              </a:lnSpc>
              <a:spcBef>
                <a:spcPts val="81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dirty="0">
                <a:ea typeface="Tahoma" panose="020B0604030504040204" pitchFamily="34" charset="0"/>
                <a:cs typeface="Tahoma" panose="020B0604030504040204" pitchFamily="34" charset="0"/>
              </a:rPr>
              <a:t>Agreement</a:t>
            </a:r>
            <a:r>
              <a:rPr sz="2800" spc="-6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2800" spc="-2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sympathy</a:t>
            </a:r>
            <a:r>
              <a:rPr sz="2800" spc="5" dirty="0">
                <a:ea typeface="Tahoma" panose="020B0604030504040204" pitchFamily="34" charset="0"/>
                <a:cs typeface="Tahoma" panose="020B0604030504040204" pitchFamily="34" charset="0"/>
              </a:rPr>
              <a:t> are</a:t>
            </a:r>
            <a:r>
              <a:rPr sz="2800" spc="-8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25" dirty="0"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sz="2800" spc="-8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15" dirty="0">
                <a:ea typeface="Tahoma" panose="020B0604030504040204" pitchFamily="34" charset="0"/>
                <a:cs typeface="Tahoma" panose="020B0604030504040204" pitchFamily="34" charset="0"/>
              </a:rPr>
              <a:t>same </a:t>
            </a:r>
            <a:r>
              <a:rPr sz="2800" spc="-98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10" dirty="0">
                <a:ea typeface="Tahoma" panose="020B0604030504040204" pitchFamily="34" charset="0"/>
                <a:cs typeface="Tahoma" panose="020B0604030504040204" pitchFamily="34" charset="0"/>
              </a:rPr>
              <a:t>as</a:t>
            </a:r>
            <a:r>
              <a:rPr sz="2800" spc="2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45" dirty="0">
                <a:ea typeface="Tahoma" panose="020B0604030504040204" pitchFamily="34" charset="0"/>
                <a:cs typeface="Tahoma" panose="020B0604030504040204" pitchFamily="34" charset="0"/>
              </a:rPr>
              <a:t>empathy.</a:t>
            </a:r>
            <a:endParaRPr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69265" marR="15240" indent="-457200">
              <a:lnSpc>
                <a:spcPct val="101699"/>
              </a:lnSpc>
              <a:spcBef>
                <a:spcPts val="660"/>
              </a:spcBef>
              <a:buClr>
                <a:schemeClr val="accent2"/>
              </a:buClr>
              <a:buSzPct val="65625"/>
              <a:buFont typeface="Wingdings" panose="05000000000000000000" pitchFamily="2" charset="2"/>
              <a:buChar char="q"/>
              <a:tabLst>
                <a:tab pos="355600" algn="l"/>
                <a:tab pos="356235" algn="l"/>
              </a:tabLst>
            </a:pPr>
            <a:r>
              <a:rPr sz="2800" spc="-10" dirty="0">
                <a:ea typeface="Tahoma" panose="020B0604030504040204" pitchFamily="34" charset="0"/>
                <a:cs typeface="Tahoma" panose="020B0604030504040204" pitchFamily="34" charset="0"/>
              </a:rPr>
              <a:t>Positive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thinking </a:t>
            </a:r>
            <a:r>
              <a:rPr sz="2800" spc="10" dirty="0"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sz="2800" dirty="0"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same </a:t>
            </a:r>
            <a:r>
              <a:rPr sz="2800" spc="-10" dirty="0">
                <a:ea typeface="Tahoma" panose="020B0604030504040204" pitchFamily="34" charset="0"/>
                <a:cs typeface="Tahoma" panose="020B0604030504040204" pitchFamily="34" charset="0"/>
              </a:rPr>
              <a:t>as </a:t>
            </a:r>
            <a:r>
              <a:rPr sz="2800" spc="-5" dirty="0">
                <a:ea typeface="Tahoma" panose="020B0604030504040204" pitchFamily="34" charset="0"/>
                <a:cs typeface="Tahoma" panose="020B0604030504040204" pitchFamily="34" charset="0"/>
              </a:rPr>
              <a:t>rational </a:t>
            </a:r>
            <a:r>
              <a:rPr sz="2800" spc="-98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dirty="0">
                <a:ea typeface="Tahoma" panose="020B0604030504040204" pitchFamily="34" charset="0"/>
                <a:cs typeface="Tahoma" panose="020B0604030504040204" pitchFamily="34" charset="0"/>
              </a:rPr>
              <a:t>thinking-</a:t>
            </a:r>
            <a:r>
              <a:rPr sz="2800" spc="-15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10" dirty="0">
                <a:ea typeface="Tahoma" panose="020B0604030504040204" pitchFamily="34" charset="0"/>
                <a:cs typeface="Tahoma" panose="020B0604030504040204" pitchFamily="34" charset="0"/>
              </a:rPr>
              <a:t>“you</a:t>
            </a:r>
            <a:r>
              <a:rPr sz="2800" spc="5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-10" dirty="0">
                <a:ea typeface="Tahoma" panose="020B0604030504040204" pitchFamily="34" charset="0"/>
                <a:cs typeface="Tahoma" panose="020B0604030504040204" pitchFamily="34" charset="0"/>
              </a:rPr>
              <a:t>need </a:t>
            </a:r>
            <a:r>
              <a:rPr sz="2800" spc="30" dirty="0">
                <a:ea typeface="Tahoma" panose="020B0604030504040204" pitchFamily="34" charset="0"/>
                <a:cs typeface="Tahoma" panose="020B0604030504040204" pitchFamily="34" charset="0"/>
              </a:rPr>
              <a:t>to</a:t>
            </a:r>
            <a:r>
              <a:rPr sz="2800" spc="-5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5" dirty="0">
                <a:ea typeface="Tahoma" panose="020B0604030504040204" pitchFamily="34" charset="0"/>
                <a:cs typeface="Tahoma" panose="020B0604030504040204" pitchFamily="34" charset="0"/>
              </a:rPr>
              <a:t>believe</a:t>
            </a:r>
            <a:r>
              <a:rPr sz="2800" spc="-7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800" spc="15" dirty="0"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endParaRPr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5600">
              <a:lnSpc>
                <a:spcPts val="3835"/>
              </a:lnSpc>
              <a:buClr>
                <a:schemeClr val="tx1"/>
              </a:buClr>
            </a:pPr>
            <a:r>
              <a:rPr lang="en-AU" sz="2800" spc="10" dirty="0"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sz="2800" spc="10" dirty="0">
                <a:ea typeface="Tahoma" panose="020B0604030504040204" pitchFamily="34" charset="0"/>
                <a:cs typeface="Tahoma" panose="020B0604030504040204" pitchFamily="34" charset="0"/>
              </a:rPr>
              <a:t>yourself”</a:t>
            </a:r>
            <a:endParaRPr sz="2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itle 16">
            <a:extLst>
              <a:ext uri="{FF2B5EF4-FFF2-40B4-BE49-F238E27FC236}">
                <a16:creationId xmlns:a16="http://schemas.microsoft.com/office/drawing/2014/main" id="{81F49C11-1EB7-0D55-06DD-347F395AD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en-AU" sz="4400" dirty="0">
                <a:solidFill>
                  <a:schemeClr val="accent2"/>
                </a:solidFill>
                <a:latin typeface="+mn-lt"/>
              </a:rPr>
              <a:t>A few mistaken assumptions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740</TotalTime>
  <Words>1336</Words>
  <Application>Microsoft Office PowerPoint</Application>
  <PresentationFormat>On-screen Show (4:3)</PresentationFormat>
  <Paragraphs>217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Aptos</vt:lpstr>
      <vt:lpstr>Arial</vt:lpstr>
      <vt:lpstr>Arial MT</vt:lpstr>
      <vt:lpstr>Calibri</vt:lpstr>
      <vt:lpstr>Calibri Light</vt:lpstr>
      <vt:lpstr>Tahoma</vt:lpstr>
      <vt:lpstr>Wingdings</vt:lpstr>
      <vt:lpstr>Retrospect</vt:lpstr>
      <vt:lpstr>PowerPoint Presentation</vt:lpstr>
      <vt:lpstr>PowerPoint Presentation</vt:lpstr>
      <vt:lpstr>PowerPoint Presentation</vt:lpstr>
      <vt:lpstr>How do you plan to use what you have learn?</vt:lpstr>
      <vt:lpstr>When and where will you use what have learned?</vt:lpstr>
      <vt:lpstr>Counselling</vt:lpstr>
      <vt:lpstr>Counselling Is…</vt:lpstr>
      <vt:lpstr>Counselling Is…</vt:lpstr>
      <vt:lpstr>A few mistaken assumptions</vt:lpstr>
      <vt:lpstr>Shouldn’t we leave this to the counsellors?</vt:lpstr>
      <vt:lpstr>Shouldn’t we leave this to the counsellors?</vt:lpstr>
      <vt:lpstr>Shouldn’t we leave this to the counsellors?</vt:lpstr>
      <vt:lpstr>Counsellor Know thyself</vt:lpstr>
      <vt:lpstr>Counsellor Know thyself</vt:lpstr>
      <vt:lpstr>Counselling/Listening Strategies</vt:lpstr>
      <vt:lpstr>Counselling/Listening Strategies</vt:lpstr>
      <vt:lpstr>Focus on Listening</vt:lpstr>
      <vt:lpstr>Focus on Listening</vt:lpstr>
      <vt:lpstr>Focus on Their Concerns</vt:lpstr>
      <vt:lpstr>Silence &amp; Body Language</vt:lpstr>
      <vt:lpstr>Empathy</vt:lpstr>
      <vt:lpstr>Convey You Are Listening</vt:lpstr>
      <vt:lpstr>Convey You Are Listening</vt:lpstr>
      <vt:lpstr>Problems with communication</vt:lpstr>
      <vt:lpstr>Social…</vt:lpstr>
      <vt:lpstr>Psychological…</vt:lpstr>
      <vt:lpstr>Can you remember a teacher?</vt:lpstr>
      <vt:lpstr>PowerPoint Presentation</vt:lpstr>
      <vt:lpstr>Can you remember a teacher?</vt:lpstr>
      <vt:lpstr>Counselling Is…</vt:lpstr>
      <vt:lpstr>ATTITUDE</vt:lpstr>
      <vt:lpstr>SKILLS</vt:lpstr>
      <vt:lpstr>SKILLS</vt:lpstr>
      <vt:lpstr>EMOTIONAL INTELLIGENCE </vt:lpstr>
      <vt:lpstr>EMOTIONAL INTELLIGENCE </vt:lpstr>
      <vt:lpstr>COUNSELLORS SHOULD AVOID…</vt:lpstr>
      <vt:lpstr>COUNSELLORS SHOULD AVOID…</vt:lpstr>
      <vt:lpstr>COUNSELLORS SHOULD…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Hidayat Khan</dc:creator>
  <cp:lastModifiedBy>Hidayat Khan</cp:lastModifiedBy>
  <cp:revision>4</cp:revision>
  <dcterms:created xsi:type="dcterms:W3CDTF">2024-11-01T23:19:33Z</dcterms:created>
  <dcterms:modified xsi:type="dcterms:W3CDTF">2024-11-02T11:53:34Z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2024-09-29T00:00:00Z</vt:filetime>
  </property>
  <property fmtid="{D5CDD505-2E9C-101B-9397-08002B2CF9AE}" pid="3" name="LastSaved">
    <vt:filetime>2024-11-01T00:00:00Z</vt:filetime>
  </property>
</Properties>
</file>